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8" r:id="rId2"/>
    <p:sldId id="259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417" r:id="rId33"/>
    <p:sldId id="290" r:id="rId34"/>
    <p:sldId id="548" r:id="rId35"/>
    <p:sldId id="549" r:id="rId36"/>
    <p:sldId id="550" r:id="rId37"/>
    <p:sldId id="551" r:id="rId38"/>
    <p:sldId id="552" r:id="rId39"/>
    <p:sldId id="553" r:id="rId40"/>
    <p:sldId id="554" r:id="rId41"/>
    <p:sldId id="555" r:id="rId42"/>
    <p:sldId id="556" r:id="rId43"/>
    <p:sldId id="557" r:id="rId44"/>
    <p:sldId id="558" r:id="rId45"/>
    <p:sldId id="559" r:id="rId46"/>
    <p:sldId id="560" r:id="rId47"/>
    <p:sldId id="561" r:id="rId48"/>
    <p:sldId id="321" r:id="rId49"/>
    <p:sldId id="562" r:id="rId50"/>
    <p:sldId id="563" r:id="rId51"/>
    <p:sldId id="564" r:id="rId52"/>
    <p:sldId id="565" r:id="rId53"/>
    <p:sldId id="566" r:id="rId54"/>
    <p:sldId id="567" r:id="rId55"/>
    <p:sldId id="568" r:id="rId56"/>
    <p:sldId id="569" r:id="rId57"/>
    <p:sldId id="570" r:id="rId58"/>
    <p:sldId id="571" r:id="rId59"/>
    <p:sldId id="572" r:id="rId60"/>
    <p:sldId id="573" r:id="rId61"/>
    <p:sldId id="574" r:id="rId62"/>
    <p:sldId id="575" r:id="rId63"/>
    <p:sldId id="576" r:id="rId64"/>
    <p:sldId id="577" r:id="rId65"/>
    <p:sldId id="578" r:id="rId66"/>
    <p:sldId id="579" r:id="rId67"/>
    <p:sldId id="445" r:id="rId68"/>
    <p:sldId id="446" r:id="rId69"/>
    <p:sldId id="580" r:id="rId70"/>
    <p:sldId id="581" r:id="rId71"/>
    <p:sldId id="347" r:id="rId72"/>
    <p:sldId id="582" r:id="rId73"/>
    <p:sldId id="583" r:id="rId74"/>
    <p:sldId id="584" r:id="rId75"/>
    <p:sldId id="585" r:id="rId76"/>
    <p:sldId id="586" r:id="rId77"/>
    <p:sldId id="352" r:id="rId78"/>
    <p:sldId id="587" r:id="rId79"/>
    <p:sldId id="588" r:id="rId80"/>
    <p:sldId id="589" r:id="rId81"/>
    <p:sldId id="590" r:id="rId82"/>
    <p:sldId id="591" r:id="rId83"/>
    <p:sldId id="474" r:id="rId84"/>
    <p:sldId id="475" r:id="rId85"/>
    <p:sldId id="476" r:id="rId86"/>
    <p:sldId id="367" r:id="rId87"/>
    <p:sldId id="592" r:id="rId88"/>
    <p:sldId id="593" r:id="rId89"/>
    <p:sldId id="594" r:id="rId90"/>
    <p:sldId id="595" r:id="rId91"/>
    <p:sldId id="373" r:id="rId92"/>
    <p:sldId id="596" r:id="rId93"/>
    <p:sldId id="597" r:id="rId94"/>
    <p:sldId id="598" r:id="rId95"/>
    <p:sldId id="599" r:id="rId96"/>
    <p:sldId id="600" r:id="rId97"/>
    <p:sldId id="601" r:id="rId98"/>
    <p:sldId id="602" r:id="rId99"/>
    <p:sldId id="603" r:id="rId100"/>
    <p:sldId id="604" r:id="rId101"/>
    <p:sldId id="605" r:id="rId102"/>
  </p:sldIdLst>
  <p:sldSz cx="9144000" cy="6858000" type="screen4x3"/>
  <p:notesSz cx="6718300" cy="98679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86115" autoAdjust="0"/>
  </p:normalViewPr>
  <p:slideViewPr>
    <p:cSldViewPr>
      <p:cViewPr>
        <p:scale>
          <a:sx n="80" d="100"/>
          <a:sy n="80" d="100"/>
        </p:scale>
        <p:origin x="-187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42" y="-114"/>
      </p:cViewPr>
      <p:guideLst>
        <p:guide orient="horz" pos="3109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83A91-4DC6-4600-ADEB-ED45FE83AC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noProof="0" smtClean="0"/>
              <a:t>Click to edit Master text styles</a:t>
            </a:r>
          </a:p>
          <a:p>
            <a:pPr lvl="1"/>
            <a:r>
              <a:rPr lang="is-IS" noProof="0" smtClean="0"/>
              <a:t>Second level</a:t>
            </a:r>
          </a:p>
          <a:p>
            <a:pPr lvl="2"/>
            <a:r>
              <a:rPr lang="is-IS" noProof="0" smtClean="0"/>
              <a:t>Third level</a:t>
            </a:r>
          </a:p>
          <a:p>
            <a:pPr lvl="3"/>
            <a:r>
              <a:rPr lang="is-IS" noProof="0" smtClean="0"/>
              <a:t>Fourth level</a:t>
            </a:r>
          </a:p>
          <a:p>
            <a:pPr lvl="4"/>
            <a:r>
              <a:rPr lang="is-I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D5EC47-0126-4F8D-AC3B-7D51AF1D3308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B2DA7-0AEE-437E-B551-A8966BE07FDF}" type="slidenum">
              <a:rPr lang="is-IS"/>
              <a:pPr/>
              <a:t>1</a:t>
            </a:fld>
            <a:endParaRPr lang="is-I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>
                <a:solidFill>
                  <a:schemeClr val="bg1"/>
                </a:solidFill>
                <a:latin typeface="Calibri" pitchFamily="34" charset="0"/>
                <a:cs typeface="+mn-cs"/>
              </a:rPr>
              <a:t>Seðlabanki Íslands</a:t>
            </a: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67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67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038" cy="1204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pic>
        <p:nvPicPr>
          <p:cNvPr id="1028" name="Picture 12" descr="SEDLOG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14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763" y="0"/>
            <a:ext cx="111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8640762" cy="1800225"/>
          </a:xfrm>
        </p:spPr>
        <p:txBody>
          <a:bodyPr/>
          <a:lstStyle/>
          <a:p>
            <a:pPr eaLnBrk="1" hangingPunct="1"/>
            <a:r>
              <a:rPr lang="en-GB" sz="5600" smtClean="0"/>
              <a:t>Monetary Bulletin 2010/4</a:t>
            </a:r>
            <a:br>
              <a:rPr lang="en-GB" sz="5600" smtClean="0"/>
            </a:br>
            <a:endParaRPr lang="en-GB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640762" cy="2376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smtClean="0"/>
              <a:t>Powerpoint charts from  Economic and monetary developments and prospects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050" name="Picture 2" descr="X:\Monetary Bulletin\2010\MB 2010#4\PNG_Allt ritið\MB104-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762060"/>
            <a:ext cx="4059601" cy="4559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4451" name="Picture 2" descr="X:\Monetary Bulletin\2010\MB 2010#4\PNG_Allt ritið\MB104-V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550988"/>
            <a:ext cx="4067175" cy="4981575"/>
          </a:xfr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5475" name="Picture 2" descr="X:\Monetary Bulletin\2010\MB 2010#4\PNG_Allt ritið\MB104-V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4450" y="1679575"/>
            <a:ext cx="4048125" cy="47244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3315" name="Picture 2" descr="X:\Monetary Bulletin\2010\MB 2010#4\PNG_Allt ritið\MB104-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62213" y="1749425"/>
            <a:ext cx="4292600" cy="45847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4339" name="Picture 2" descr="X:\Monetary Bulletin\2010\MB 2010#4\PNG_Allt ritið\MB104-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6988" y="1749425"/>
            <a:ext cx="4083050" cy="45847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5363" name="Picture 2" descr="X:\Monetary Bulletin\2010\MB 2010#4\PNG_Allt ritið\MB104-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1263" y="1749425"/>
            <a:ext cx="4254500" cy="45847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6387" name="Picture 2" descr="X:\Monetary Bulletin\2010\MB 2010#4\PNG_Allt ritið\MB104-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0963" y="1746250"/>
            <a:ext cx="3975100" cy="45910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7411" name="Picture 2" descr="X:\Monetary Bulletin\2010\MB 2010#4\PNG_Allt ritið\MB104-I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6150" y="1514475"/>
            <a:ext cx="4784725" cy="50546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8435" name="Picture 2" descr="X:\Monetary Bulletin\2010\MB 2010#4\PNG_Allt ritið\MB104-I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2975" y="1484313"/>
            <a:ext cx="4791075" cy="51149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9459" name="Picture 2" descr="X:\Monetary Bulletin\2010\MB 2010#4\PNG_Allt ritið\MB104-I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1275" y="1652588"/>
            <a:ext cx="4054475" cy="4778375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0483" name="Picture 2" descr="X:\Monetary Bulletin\2010\MB 2010#4\PNG_Allt ritið\MB104-I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1275" y="1652588"/>
            <a:ext cx="4054475" cy="477837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1507" name="Picture 3" descr="X:\Monetary Bulletin\2010\MB 2010#4\PNG_Allt ritið\MB104-I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6150" y="1533525"/>
            <a:ext cx="4784725" cy="50165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4099" name="Picture 4" descr="X:\Monetary Bulletin\2010\MB 2010#4\PNG_Allt ritið\MB104-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55825" y="1436688"/>
            <a:ext cx="4905375" cy="5210175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2531" name="Picture 2" descr="X:\Monetary Bulletin\2010\MB 2010#4\PNG_Allt ritið\MB104-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436688"/>
            <a:ext cx="4067175" cy="521017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3555" name="Picture 2" descr="X:\Monetary Bulletin\2010\MB 2010#4\PNG_Allt ritið\MB104-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05063" y="1341438"/>
            <a:ext cx="4406900" cy="540067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4579" name="Picture 2" descr="X:\Monetary Bulletin\2010\MB 2010#4\PNG_Allt ritið\MB104-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7463" y="1365250"/>
            <a:ext cx="4102100" cy="535305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5603" name="Picture 2" descr="X:\Monetary Bulletin\2010\MB 2010#4\PNG_Allt ritið\MB104-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512888"/>
            <a:ext cx="4089400" cy="505777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6627" name="Picture 2" descr="X:\Monetary Bulletin\2010\MB 2010#4\PNG_Allt ritið\MB104-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420813"/>
            <a:ext cx="4089400" cy="524192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7651" name="Picture 2" descr="X:\Monetary Bulletin\2010\MB 2010#4\PNG_Allt ritið\MB104-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5675" y="1436688"/>
            <a:ext cx="4765675" cy="521017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8675" name="Picture 2" descr="X:\Monetary Bulletin\2010\MB 2010#4\PNG_Allt ritið\MB104-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490663"/>
            <a:ext cx="4067175" cy="510222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9699" name="Picture 2" descr="X:\Monetary Bulletin\2010\MB 2010#4\PNG_Allt ritið\MB104-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4375" y="1341438"/>
            <a:ext cx="5248275" cy="5400675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3074" name="Picture 2" descr="X:\Monetary Bulletin\2010\MB 2010#4\PNG_Allt ritið\MB104-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314" y="1341438"/>
            <a:ext cx="403839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31747" name="Picture 2" descr="X:\Monetary Bulletin\2010\MB 2010#4\PNG_Allt ritið\MB104-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670050"/>
            <a:ext cx="4089400" cy="47434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5123" name="Picture 3" descr="X:\Monetary Bulletin\2010\MB 2010#4\PNG_Allt ritið\MB104-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2675" y="1341438"/>
            <a:ext cx="4511675" cy="5400675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32771" name="Picture 2" descr="X:\Monetary Bulletin\2010\MB 2010#4\PNG_Allt ritið\MB104-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1113" y="1493838"/>
            <a:ext cx="4114800" cy="5095875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4098" name="Picture 2" descr="X:\Monetary Bulletin\2010\MB 2010#4\PNG_Allt ritið\MB104-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516" y="1341438"/>
            <a:ext cx="397599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34819" name="Picture 4" descr="X:\Monetary Bulletin\2010\MB 2010#4\PNG_Allt ritið\MB104-II-R_Mynd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6200" y="1341438"/>
            <a:ext cx="3984625" cy="5400675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5843" name="Picture 4" descr="X:\Monetary Bulletin\2010\MB 2010#4\PNG_Allt ritið\MB104-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3363" y="1341438"/>
            <a:ext cx="3670300" cy="540067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6867" name="Picture 2" descr="X:\Monetary Bulletin\2010\MB 2010#4\PNG_Allt ritið\MB104-I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0325" y="1862138"/>
            <a:ext cx="4016375" cy="435927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7891" name="Picture 2" descr="X:\Monetary Bulletin\2010\MB 2010#4\PNG_Allt ritið\MB104-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0325" y="1441450"/>
            <a:ext cx="4016375" cy="520065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8915" name="Picture 2" descr="X:\Monetary Bulletin\2010\MB 2010#4\PNG_Allt ritið\MB104-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6363" y="1658938"/>
            <a:ext cx="3924300" cy="4765675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9939" name="Picture 2" descr="X:\Monetary Bulletin\2010\MB 2010#4\PNG_Allt ritið\MB104-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57475" y="1563688"/>
            <a:ext cx="3902075" cy="4956175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0963" name="Picture 2" descr="X:\Monetary Bulletin\2010\MB 2010#4\PNG_Allt ritið\MB104-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3825" y="1341438"/>
            <a:ext cx="3889375" cy="5400675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1987" name="Picture 2" descr="X:\Monetary Bulletin\2010\MB 2010#4\PNG_Allt ritið\MB104-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8725" y="1408113"/>
            <a:ext cx="4219575" cy="52673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6147" name="Picture 2" descr="X:\Monetary Bulletin\2010\MB 2010#4\PNG_Allt ritið\MB104-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268413"/>
            <a:ext cx="6402387" cy="5400675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3011" name="Picture 2" descr="X:\Monetary Bulletin\2010\MB 2010#4\PNG_Allt ritið\MB104-I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57475" y="1341438"/>
            <a:ext cx="3902075" cy="5400675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4035" name="Picture 2" descr="X:\Monetary Bulletin\2010\MB 2010#4\PNG_Allt ritið\MB104-I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8725" y="2070100"/>
            <a:ext cx="4219575" cy="394335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5059" name="Picture 2" descr="X:\Monetary Bulletin\2010\MB 2010#4\PNG_Allt ritið\MB104-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3338" y="1893888"/>
            <a:ext cx="4070350" cy="4295775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6083" name="Picture 2" descr="X:\Monetary Bulletin\2010\MB 2010#4\PNG_Allt ritið\MB104-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3663" y="1890713"/>
            <a:ext cx="3949700" cy="4302125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7107" name="Picture 2" descr="X:\Monetary Bulletin\2010\MB 2010#4\PNG_Allt ritið\MB104-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08238" y="1436688"/>
            <a:ext cx="4400550" cy="5210175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8131" name="Picture 2" descr="X:\Monetary Bulletin\2010\MB 2010#4\PNG_Allt ritið\MB104-II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554163"/>
            <a:ext cx="4089400" cy="4975225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9155" name="Picture 2" descr="X:\Monetary Bulletin\2010\MB 2010#4\PNG_Allt ritið\MB104-III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0963" y="1341438"/>
            <a:ext cx="3975100" cy="5400675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50179" name="Picture 2" descr="X:\Monetary Bulletin\2010\MB 2010#4\PNG_Allt ritið\MB104-III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3025" y="1497013"/>
            <a:ext cx="3990975" cy="5089525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1266" name="Picture 2" descr="X:\Monetary Bulletin\2010\MB 2010#4\PNG_Allt ritið\MB104-I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955" y="1341438"/>
            <a:ext cx="406111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2227" name="Picture 2" descr="X:\Monetary Bulletin\2010\MB 2010#4\PNG_Allt ritið\MB104-I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4750" y="1381125"/>
            <a:ext cx="4327525" cy="53213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7171" name="Picture 2" descr="X:\Monetary Bulletin\2010\MB 2010#4\PNG_Allt ritið\MB104-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9850" y="1731963"/>
            <a:ext cx="3997325" cy="4619625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3251" name="Picture 2" descr="X:\Monetary Bulletin\2010\MB 2010#4\PNG_Allt ritið\MB104-I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6088" y="1590675"/>
            <a:ext cx="5784850" cy="4902200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122" name="Picture 2" descr="X:\Monetary Bulletin\2010\MB 2010#4\PNG_Allt ritið\MB104-I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071" y="1341438"/>
            <a:ext cx="386688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146" name="Picture 2" descr="X:\Monetary Bulletin\2010\MB 2010#4\PNG_Allt ritið\MB104-I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645" y="1341438"/>
            <a:ext cx="368773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7170" name="Picture 2" descr="X:\Monetary Bulletin\2010\MB 2010#4\PNG_Allt ritið\MB104-IV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95" y="1341438"/>
            <a:ext cx="387343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7347" name="Picture 2" descr="X:\Monetary Bulletin\2010\MB 2010#4\PNG_Allt ritið\MB104-IV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8850" y="1512888"/>
            <a:ext cx="4759325" cy="5057775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8371" name="Picture 2" descr="X:\Monetary Bulletin\2010\MB 2010#4\PNG_Allt ritið\MB104-IV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3500" y="1563688"/>
            <a:ext cx="4010025" cy="4956175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2290" name="Picture 2" descr="X:\Monetary Bulletin\2010\MB 2010#4\PNG_Allt ritið\MB104-IV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382" y="1341438"/>
            <a:ext cx="408426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0419" name="Picture 2" descr="X:\Monetary Bulletin\2010\MB 2010#4\PNG_Allt ritið\MB104-IV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8425" y="1341438"/>
            <a:ext cx="6480175" cy="5400675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1443" name="Picture 2" descr="X:\Monetary Bulletin\2010\MB 2010#4\PNG_Allt ritið\MB104-IV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7563" y="1411288"/>
            <a:ext cx="7581900" cy="5260975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2467" name="Picture 2" descr="X:\Monetary Bulletin\2010\MB 2010#4\PNG_Allt ritið\MB104-IV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4913" y="1423988"/>
            <a:ext cx="4267200" cy="52355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8195" name="Picture 2" descr="X:\Monetary Bulletin\2010\MB 2010#4\PNG_Allt ritið\MB104-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636713"/>
            <a:ext cx="4089400" cy="4810125"/>
          </a:xfr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3491" name="Picture 2" descr="X:\Monetary Bulletin\2010\MB 2010#4\PNG_Allt ritið\MB104-IV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3488" y="1341438"/>
            <a:ext cx="4210050" cy="5400675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4515" name="Picture 2" descr="X:\Monetary Bulletin\2010\MB 2010#4\PNG_Allt ritið\MB104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0638" y="1360488"/>
            <a:ext cx="4095750" cy="5362575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8194" name="Picture 2" descr="X:\Monetary Bulletin\2010\MB 2010#4\PNG_Allt ritið\MB104-IV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903" y="1631006"/>
            <a:ext cx="4035219" cy="482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9218" name="Picture 2" descr="X:\Monetary Bulletin\2010\MB 2010#4\PNG_Allt ritið\MB104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41" y="1341438"/>
            <a:ext cx="415934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3314" name="Picture 2" descr="X:\Monetary Bulletin\2010\MB 2010#4\PNG_Allt ritið\MB104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136" y="1341438"/>
            <a:ext cx="408275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8611" name="Picture 2" descr="X:\Monetary Bulletin\2010\MB 2010#4\PNG_Allt ritið\MB104-IV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2025" y="2017713"/>
            <a:ext cx="4752975" cy="4048125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4338" name="Picture 2" descr="X:\Monetary Bulletin\2010\MB 2010#4\PNG_Allt ritið\MB104-IV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184" y="1560908"/>
            <a:ext cx="4254657" cy="496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70659" name="Picture 4" descr="X:\Monetary Bulletin\2010\MB 2010#4\PNG_Allt ritið\MB104_IV_R1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60488"/>
            <a:ext cx="4797425" cy="5362575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0242" name="Picture 2" descr="X:\Monetary Bulletin\2010\MB 2010#4\PNG_Allt ritið\MB104_IV_R2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372" y="1359757"/>
            <a:ext cx="4358280" cy="53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72707" name="Picture 2" descr="X:\Monetary Bulletin\2010\MB 2010#4\PNG_Allt ritið\MB104_IV_R2_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360488"/>
            <a:ext cx="4089400" cy="536257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9219" name="Picture 2" descr="X:\Monetary Bulletin\2010\MB 2010#4\PNG_Allt ritið\MB104-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662113"/>
            <a:ext cx="4067175" cy="4759325"/>
          </a:xfr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73731" name="Picture 2" descr="X:\Monetary Bulletin\2010\MB 2010#4\PNG_Allt ritið\MB104_IV_R2_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1425" y="1341438"/>
            <a:ext cx="4194175" cy="5400675"/>
          </a:xfr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4755" name="Picture 4" descr="X:\Monetary Bulletin\2010\MB 2010#4\PNG_Allt ritið\MB104-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1738" y="1341438"/>
            <a:ext cx="4273550" cy="5400675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5779" name="Picture 2" descr="X:\Monetary Bulletin\2010\MB 2010#4\PNG_Allt ritið\MB104-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570038"/>
            <a:ext cx="4089400" cy="4943475"/>
          </a:xfr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6803" name="Picture 2" descr="X:\Monetary Bulletin\2010\MB 2010#4\PNG_Allt ritið\MB104-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62213" y="1420813"/>
            <a:ext cx="4292600" cy="5241925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7827" name="Picture 2" descr="X:\Monetary Bulletin\2010\MB 2010#4\PNG_Allt ritið\MB104-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62213" y="1404938"/>
            <a:ext cx="4292600" cy="5273675"/>
          </a:xfr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8851" name="Picture 2" descr="X:\Monetary Bulletin\2010\MB 2010#4\PNG_Allt ritið\MB104-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0638" y="1590675"/>
            <a:ext cx="4095750" cy="4902200"/>
          </a:xfr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9875" name="Picture 2" descr="X:\Monetary Bulletin\2010\MB 2010#4\PNG_Allt ritið\MB104-V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3500" y="1874838"/>
            <a:ext cx="4010025" cy="4333875"/>
          </a:xfr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0899" name="Picture 4" descr="X:\Monetary Bulletin\2010\MB 2010#4\PNG_Allt ritið\MB104-V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1275" y="1878013"/>
            <a:ext cx="4054475" cy="4327525"/>
          </a:xfr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1923" name="Picture 2" descr="X:\Monetary Bulletin\2010\MB 2010#4\PNG_Allt ritið\MB104-V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8425" y="1341438"/>
            <a:ext cx="3940175" cy="5400675"/>
          </a:xfr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2947" name="Picture 2" descr="X:\Monetary Bulletin\2010\MB 2010#4\PNG_Allt ritið\MB104-V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57450" y="1484313"/>
            <a:ext cx="4302125" cy="51149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026" name="Picture 2" descr="X:\Monetary Bulletin\2010\MB 2010#4\PNG_Allt ritið\MB104-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762060"/>
            <a:ext cx="4065696" cy="4559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3971" name="Picture 2" descr="X:\Monetary Bulletin\2010\MB 2010#4\PNG_Allt ritið\MB104-V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9413" y="1341438"/>
            <a:ext cx="3378200" cy="5400675"/>
          </a:xfr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4995" name="Picture 2" descr="X:\Monetary Bulletin\2010\MB 2010#4\PNG_Allt ritið\MB104-V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9538" y="1341438"/>
            <a:ext cx="3917950" cy="5400675"/>
          </a:xfr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6019" name="Picture 2" descr="X:\Monetary Bulletin\2010\MB 2010#4\PNG_Allt ritið\MB104-V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93988" y="1341438"/>
            <a:ext cx="3829050" cy="5400675"/>
          </a:xfr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7043" name="Picture 4" descr="X:\Monetary Bulletin\2010\MB 2010#4\PNG_Allt ritið\MB104-VI-R1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4125" y="1341438"/>
            <a:ext cx="4168775" cy="5400675"/>
          </a:xfr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8067" name="Picture 4" descr="X:\Monetary Bulletin\2010\MB 2010#4\PNG_Allt ritið\MB104-VI-R1_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4288" y="1484313"/>
            <a:ext cx="4108450" cy="5114925"/>
          </a:xfr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9091" name="Picture 4" descr="X:\Monetary Bulletin\2010\MB 2010#4\PNG_Allt ritið\MB104-VI-R1_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7950" y="1341438"/>
            <a:ext cx="3921125" cy="5400675"/>
          </a:xfr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90115" name="Picture 4" descr="X:\Monetary Bulletin\2010\MB 2010#4\PNG_Allt ritið\MB104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33650" y="1466850"/>
            <a:ext cx="4149725" cy="5149850"/>
          </a:xfr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91139" name="Picture 2" descr="X:\Monetary Bulletin\2010\MB 2010#4\PNG_Allt ritið\MB104-V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0163" y="1639888"/>
            <a:ext cx="4076700" cy="4803775"/>
          </a:xfr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92163" name="Picture 2" descr="X:\Monetary Bulletin\2010\MB 2010#4\PNG_Allt ritið\MB104-V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2613" y="1639888"/>
            <a:ext cx="5511800" cy="4803775"/>
          </a:xfr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93187" name="Picture 2" descr="X:\Monetary Bulletin\2010\MB 2010#4\PNG_Allt ritið\MB104-V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8125" y="1341438"/>
            <a:ext cx="3660775" cy="540067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1267" name="Picture 2" descr="X:\Monetary Bulletin\2010\MB 2010#4\PNG_Allt ritið\MB104-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539875"/>
            <a:ext cx="4067175" cy="5003800"/>
          </a:xfr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94211" name="Picture 2" descr="X:\Monetary Bulletin\2010\MB 2010#4\PNG_Allt ritið\MB104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3750" y="1341438"/>
            <a:ext cx="5089525" cy="5400675"/>
          </a:xfr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5235" name="Picture 4" descr="X:\Monetary Bulletin\2010\MB 2010#4\PNG_Allt ritið\MB104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22575" y="1341438"/>
            <a:ext cx="3571875" cy="5400675"/>
          </a:xfr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6259" name="Picture 2" descr="X:\Monetary Bulletin\2010\MB 2010#4\PNG_Allt ritið\MB104-VI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7150" y="1401763"/>
            <a:ext cx="4022725" cy="5280025"/>
          </a:xfr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7283" name="Picture 2" descr="X:\Monetary Bulletin\2010\MB 2010#4\PNG_Allt ritið\MB104-V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6838" y="1341438"/>
            <a:ext cx="3943350" cy="5400675"/>
          </a:xfr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8307" name="Picture 2" descr="X:\Monetary Bulletin\2010\MB 2010#4\PNG_Allt ritið\MB104-V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427163"/>
            <a:ext cx="4067175" cy="5229225"/>
          </a:xfr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9331" name="Picture 2" descr="X:\Monetary Bulletin\2010\MB 2010#4\PNG_Allt ritið\MB104-V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0025" y="1341438"/>
            <a:ext cx="3736975" cy="5400675"/>
          </a:xfr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0355" name="Picture 2" descr="X:\Monetary Bulletin\2010\MB 2010#4\PNG_Allt ritið\MB104-V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6675" y="1612900"/>
            <a:ext cx="4003675" cy="4857750"/>
          </a:xfr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1379" name="Picture 2" descr="X:\Monetary Bulletin\2010\MB 2010#4\PNG_Allt ritið\MB104-V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2888" y="1341438"/>
            <a:ext cx="3651250" cy="5400675"/>
          </a:xfr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2403" name="Picture 2" descr="X:\Monetary Bulletin\2010\MB 2010#4\PNG_Allt ritið\MB104-VI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25750" y="1341438"/>
            <a:ext cx="3565525" cy="5400675"/>
          </a:xfr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3427" name="Picture 2" descr="X:\Monetary Bulletin\2010\MB 2010#4\PNG_Allt ritið\MB104-VI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1463" y="1341438"/>
            <a:ext cx="3594100" cy="540067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17545</TotalTime>
  <Words>483</Words>
  <Application>Microsoft Office PowerPoint</Application>
  <PresentationFormat>On-screen Show (4:3)</PresentationFormat>
  <Paragraphs>103</Paragraphs>
  <Slides>101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Default Design</vt:lpstr>
      <vt:lpstr>Monetary Bulletin 2010/4 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VII External conditions</vt:lpstr>
      <vt:lpstr>VII External conditions</vt:lpstr>
      <vt:lpstr>VII External conditions</vt:lpstr>
      <vt:lpstr>VII External conditions</vt:lpstr>
      <vt:lpstr>VII External conditions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Helga Guðmundsdóttir</cp:lastModifiedBy>
  <cp:revision>907</cp:revision>
  <dcterms:created xsi:type="dcterms:W3CDTF">2006-03-23T10:35:51Z</dcterms:created>
  <dcterms:modified xsi:type="dcterms:W3CDTF">2010-11-04T15:37:14Z</dcterms:modified>
</cp:coreProperties>
</file>