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8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83" d="100"/>
          <a:sy n="8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</a:t>
            </a:r>
            <a:r>
              <a:rPr lang="is-IS" sz="3000" dirty="0" smtClean="0"/>
              <a:t>2011/3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218" name="Picture 2" descr="X:\Monetary Bulletin\2011\MB2011_3\PNG\MB113-M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128" y="1065651"/>
            <a:ext cx="4644768" cy="522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42" name="Picture 2" descr="X:\Monetary Bulletin\2011\MB2011_3\PNG\MB113-M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144892"/>
            <a:ext cx="4407044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1266" name="Picture 2" descr="X:\Monetary Bulletin\2011\MB2011_3\PNG\MB113-M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027" y="908050"/>
            <a:ext cx="495897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290" name="Picture 2" descr="X:\Monetary Bulletin\2011\MB2011_3\PNG\MB113-M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438"/>
          <a:stretch>
            <a:fillRect/>
          </a:stretch>
        </p:blipFill>
        <p:spPr bwMode="auto">
          <a:xfrm>
            <a:off x="1338278" y="1583768"/>
            <a:ext cx="4745890" cy="419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3314" name="Picture 2" descr="X:\Monetary Bulletin\2011\MB2011_3\PNG\MB113-M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174" y="908050"/>
            <a:ext cx="524267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4338" name="Picture 2" descr="X:\Monetary Bulletin\2011\MB2011_3\PNG\MB113-M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563" y="908050"/>
            <a:ext cx="462189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5362" name="Picture 2" descr="X:\Monetary Bulletin\2011\MB2011_3\PNG\MB113-M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728"/>
          <a:stretch>
            <a:fillRect/>
          </a:stretch>
        </p:blipFill>
        <p:spPr bwMode="auto">
          <a:xfrm>
            <a:off x="1489372" y="908050"/>
            <a:ext cx="488282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6386" name="Picture 2" descr="X:\Monetary Bulletin\2011\MB2011_3\PNG\MB113-M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132701"/>
            <a:ext cx="4474094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7410" name="Picture 2" descr="X:\Monetary Bulletin\2011\MB2011_3\PNG\MB113-M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811" y="908050"/>
            <a:ext cx="420340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8434" name="Picture 2" descr="X:\Monetary Bulletin\2011\MB2011_3\PNG\MB113-M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0" y="1132701"/>
            <a:ext cx="4486285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X:\Monetary Bulletin\2011\MB2011_3\PNG\MB113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422"/>
          <a:stretch>
            <a:fillRect/>
          </a:stretch>
        </p:blipFill>
        <p:spPr bwMode="auto">
          <a:xfrm>
            <a:off x="2123728" y="1124744"/>
            <a:ext cx="4248149" cy="492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9458" name="Picture 2" descr="X:\Monetary Bulletin\2011\MB2011_3\PNG\MB113-M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738" y="908050"/>
            <a:ext cx="447554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482" name="Picture 2" descr="X:\Monetary Bulletin\2011\MB2011_3\PNG\MB113-M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349" y="908050"/>
            <a:ext cx="468832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1506" name="Picture 2" descr="X:\Monetary Bulletin\2011\MB2011_3\PNG\MB113-M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561" y="965075"/>
            <a:ext cx="4461903" cy="543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2530" name="Picture 2" descr="X:\Monetary Bulletin\2011\MB2011_3\PNG\MB113-M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998600"/>
            <a:ext cx="4315612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3554" name="Picture 2" descr="X:\Monetary Bulletin\2011\MB2011_3\PNG\MB113-M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064" y="908050"/>
            <a:ext cx="432889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4578" name="Picture 2" descr="X:\Monetary Bulletin\2011\MB2011_3\PNG\MB113-M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869" y="908050"/>
            <a:ext cx="419928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5602" name="Picture 2" descr="X:\Monetary Bulletin\2011\MB2011_3\PNG\MB113-M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321" y="908050"/>
            <a:ext cx="415038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6626" name="Picture 2" descr="X:\Monetary Bulletin\2011\MB2011_3\PNG\MB113-M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221" y="962027"/>
            <a:ext cx="4760583" cy="5437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7650" name="Picture 2" descr="X:\Monetary Bulletin\2011\MB2011_3\PNG\MB113-M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648" y="908050"/>
            <a:ext cx="395772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8674" name="Picture 2" descr="X:\Monetary Bulletin\2011\MB2011_3\PNG\MB113-M2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74" y="908050"/>
            <a:ext cx="485807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52" name="Picture 4" descr="X:\Monetary Bulletin\2011\MB2011_3\PNG\MB113-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916311"/>
            <a:ext cx="4474094" cy="55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9698" name="Picture 2" descr="X:\Monetary Bulletin\2011\MB2011_3\PNG\MB113-M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656" y="1001648"/>
            <a:ext cx="4449712" cy="535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22" name="Picture 2" descr="X:\Monetary Bulletin\2011\MB2011_3\PNG\MB113-M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555" y="1245468"/>
            <a:ext cx="4717914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1746" name="Picture 2" descr="X:\Monetary Bulletin\2011\MB2011_3\PNG\MB113-M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77" y="1312518"/>
            <a:ext cx="4370471" cy="473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2770" name="Picture 2" descr="X:\Monetary Bulletin\2011\MB2011_3\PNG\MB113-M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03" y="1275945"/>
            <a:ext cx="4711819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3794" name="Picture 2" descr="X:\Monetary Bulletin\2011\MB2011_3\PNG\MB113-M3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120510"/>
            <a:ext cx="4498476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4818" name="Picture 2" descr="X:\Monetary Bulletin\2011\MB2011_3\PNG\MB113-M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120510"/>
            <a:ext cx="4407044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5842" name="Picture 2" descr="X:\Monetary Bulletin\2011\MB2011_3\PNG\MB113-M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022982"/>
            <a:ext cx="4407044" cy="531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4" name="Picture 2" descr="X:\Monetary Bulletin\2011\MB2011_3\PNG\MB113-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928502"/>
            <a:ext cx="4437521" cy="550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098" name="Picture 2" descr="X:\Monetary Bulletin\2011\MB2011_3\PNG\MB113-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212" y="1013839"/>
            <a:ext cx="4407044" cy="533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2" name="Picture 2" descr="X:\Monetary Bulletin\2011\MB2011_3\PNG\MB113-M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542" y="908050"/>
            <a:ext cx="461994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6" name="Picture 2" descr="X:\Monetary Bulletin\2011\MB2011_3\PNG\MB113-M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584" y="908050"/>
            <a:ext cx="466985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170" name="Picture 2" descr="X:\Monetary Bulletin\2011\MB2011_3\PNG\MB113-M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296" y="908050"/>
            <a:ext cx="423043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4" name="Picture 2" descr="X:\Monetary Bulletin\2011\MB2011_3\PNG\MB113-M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979" y="908050"/>
            <a:ext cx="476706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6</Words>
  <Application>Microsoft Office PowerPoint</Application>
  <PresentationFormat>On-screen Show (4:3)</PresentationFormat>
  <Paragraphs>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Monetary Bulletin 2011/3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143</cp:revision>
  <dcterms:created xsi:type="dcterms:W3CDTF">2006-03-23T10:35:51Z</dcterms:created>
  <dcterms:modified xsi:type="dcterms:W3CDTF">2011-08-16T16:02:33Z</dcterms:modified>
</cp:coreProperties>
</file>