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4660"/>
  </p:normalViewPr>
  <p:slideViewPr>
    <p:cSldViewPr>
      <p:cViewPr varScale="1">
        <p:scale>
          <a:sx n="106" d="100"/>
          <a:sy n="10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</a:t>
            </a:r>
            <a:r>
              <a:rPr lang="is-IS" sz="3000" dirty="0" smtClean="0"/>
              <a:t>2011/1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9470" y="919359"/>
            <a:ext cx="4218084" cy="5522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9470" y="1708726"/>
            <a:ext cx="4218084" cy="39437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038" y="1074794"/>
            <a:ext cx="4400948" cy="5211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038" y="1224134"/>
            <a:ext cx="4400948" cy="49129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333" y="908050"/>
            <a:ext cx="4708359" cy="55451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730" y="908050"/>
            <a:ext cx="4043564" cy="55451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943741"/>
            <a:ext cx="4065696" cy="54737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4134" y="1083937"/>
            <a:ext cx="4388757" cy="51933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4771" y="908050"/>
            <a:ext cx="4347483" cy="55451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9948" y="1211943"/>
            <a:ext cx="4157129" cy="49373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1291184"/>
            <a:ext cx="4065696" cy="477886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521" y="1056508"/>
            <a:ext cx="4083983" cy="524822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5088" y="1056508"/>
            <a:ext cx="4266848" cy="52482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232" y="1144892"/>
            <a:ext cx="4248561" cy="507145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845" y="908050"/>
            <a:ext cx="4017334" cy="55451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4459" y="908050"/>
            <a:ext cx="3888106" cy="55451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8561" y="908050"/>
            <a:ext cx="3659902" cy="55451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417" y="1032126"/>
            <a:ext cx="4480190" cy="52969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789" y="908050"/>
            <a:ext cx="4425447" cy="55451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895" y="1083937"/>
            <a:ext cx="4419235" cy="51933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4330" y="1230229"/>
            <a:ext cx="4108365" cy="49007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1129653"/>
            <a:ext cx="4065696" cy="510193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2897" y="1388712"/>
            <a:ext cx="4291230" cy="45838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1380" y="1385664"/>
            <a:ext cx="3974264" cy="458990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184" y="1388712"/>
            <a:ext cx="4254657" cy="45838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3473" y="1275945"/>
            <a:ext cx="4090078" cy="480934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1248516"/>
            <a:ext cx="4004741" cy="486420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142" y="1123558"/>
            <a:ext cx="4004741" cy="51141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764" y="908050"/>
            <a:ext cx="7111496" cy="55451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664" y="919359"/>
            <a:ext cx="4065696" cy="5522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0367" y="908050"/>
            <a:ext cx="3916291" cy="554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 descr="MB1101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917" y="908050"/>
            <a:ext cx="3855191" cy="5545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0046" y="1080889"/>
            <a:ext cx="4016932" cy="51994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MB1101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2715" y="1080889"/>
            <a:ext cx="3931595" cy="51994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7663</TotalTime>
  <Words>6</Words>
  <Application>Microsoft Office PowerPoint</Application>
  <PresentationFormat>On-screen Show (4:3)</PresentationFormat>
  <Paragraphs>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Monetary Bulletin 2011/1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142</cp:revision>
  <dcterms:created xsi:type="dcterms:W3CDTF">2006-03-23T10:35:51Z</dcterms:created>
  <dcterms:modified xsi:type="dcterms:W3CDTF">2011-02-02T08:47:01Z</dcterms:modified>
</cp:coreProperties>
</file>