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4584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81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76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2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87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22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102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5391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314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97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45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5CFF-6C03-427C-9D0F-201C32047C2B}" type="datetimeFigureOut">
              <a:rPr lang="is-IS" smtClean="0"/>
              <a:t>20.8.2024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2D8-5689-4462-9A99-C8D4731C639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035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Monetary Bulletin 2024/3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999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business&#10;&#10;Description automatically generated with medium confidence">
            <a:extLst>
              <a:ext uri="{FF2B5EF4-FFF2-40B4-BE49-F238E27FC236}">
                <a16:creationId xmlns:a16="http://schemas.microsoft.com/office/drawing/2014/main" id="{7AF61072-310D-853C-9C5A-AC81F946DC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9" y="749802"/>
            <a:ext cx="4858522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18B85927-93A0-77D4-9C1E-D5605D168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19322"/>
            <a:ext cx="5145034" cy="54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f a travel company&#10;&#10;Description automatically generated with medium confidence">
            <a:extLst>
              <a:ext uri="{FF2B5EF4-FFF2-40B4-BE49-F238E27FC236}">
                <a16:creationId xmlns:a16="http://schemas.microsoft.com/office/drawing/2014/main" id="{DEBAB794-78A9-FD4F-CE84-143BFD382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49802"/>
            <a:ext cx="5145034" cy="535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5B89AD9-A3A1-496D-84BD-FD81DBE06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48278"/>
            <a:ext cx="5145034" cy="536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growth and contribution of underlying components&#10;&#10;Description automatically generated">
            <a:extLst>
              <a:ext uri="{FF2B5EF4-FFF2-40B4-BE49-F238E27FC236}">
                <a16:creationId xmlns:a16="http://schemas.microsoft.com/office/drawing/2014/main" id="{12819855-1ECB-803F-69DC-7107C64EA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797046"/>
            <a:ext cx="5145034" cy="52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people with numbers and a number of text&#10;&#10;Description automatically generated with medium confidence">
            <a:extLst>
              <a:ext uri="{FF2B5EF4-FFF2-40B4-BE49-F238E27FC236}">
                <a16:creationId xmlns:a16="http://schemas.microsoft.com/office/drawing/2014/main" id="{15FA3908-726D-3803-E1CC-3409DF1F6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55" y="868675"/>
            <a:ext cx="4983490" cy="5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4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and orange lines&#10;&#10;Description automatically generated">
            <a:extLst>
              <a:ext uri="{FF2B5EF4-FFF2-40B4-BE49-F238E27FC236}">
                <a16:creationId xmlns:a16="http://schemas.microsoft.com/office/drawing/2014/main" id="{9E4FE745-2B92-EE58-4832-D78B13B7B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58718"/>
            <a:ext cx="5007874" cy="59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of the average amount of inflation&#10;&#10;Description automatically generated with medium confidence">
            <a:extLst>
              <a:ext uri="{FF2B5EF4-FFF2-40B4-BE49-F238E27FC236}">
                <a16:creationId xmlns:a16="http://schemas.microsoft.com/office/drawing/2014/main" id="{AD715A65-B3BE-F17C-0D11-12050BCAE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786378"/>
            <a:ext cx="5013970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the cost of inflation&#10;&#10;Description automatically generated with medium confidence">
            <a:extLst>
              <a:ext uri="{FF2B5EF4-FFF2-40B4-BE49-F238E27FC236}">
                <a16:creationId xmlns:a16="http://schemas.microsoft.com/office/drawing/2014/main" id="{6F212D83-3BCA-0063-1810-CEF4FC48E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1008883"/>
            <a:ext cx="5013970" cy="48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8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8C3B9F69-0720-EBD8-4997-205F942ED6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1" y="1085083"/>
            <a:ext cx="4956058" cy="46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growth in iceland&#10;&#10;Description automatically generated">
            <a:extLst>
              <a:ext uri="{FF2B5EF4-FFF2-40B4-BE49-F238E27FC236}">
                <a16:creationId xmlns:a16="http://schemas.microsoft.com/office/drawing/2014/main" id="{4008A895-0F56-D26E-E83E-9E5FC546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1019551"/>
            <a:ext cx="5007874" cy="48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02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growth and inflation&#10;&#10;Description automatically generated with medium confidence">
            <a:extLst>
              <a:ext uri="{FF2B5EF4-FFF2-40B4-BE49-F238E27FC236}">
                <a16:creationId xmlns:a16="http://schemas.microsoft.com/office/drawing/2014/main" id="{7AE4903D-6E3E-A7F6-D868-55B39FF72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815334"/>
            <a:ext cx="5013970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decline&#10;&#10;Description automatically generated with medium confidence">
            <a:extLst>
              <a:ext uri="{FF2B5EF4-FFF2-40B4-BE49-F238E27FC236}">
                <a16:creationId xmlns:a16="http://schemas.microsoft.com/office/drawing/2014/main" id="{B8F00817-04F8-C27B-BE6E-EC41C8AD5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973831"/>
            <a:ext cx="5181611" cy="49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3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the global inflation&#10;&#10;Description automatically generated">
            <a:extLst>
              <a:ext uri="{FF2B5EF4-FFF2-40B4-BE49-F238E27FC236}">
                <a16:creationId xmlns:a16="http://schemas.microsoft.com/office/drawing/2014/main" id="{51D4E826-CA9A-1144-9FD7-9234BEEBC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981451"/>
            <a:ext cx="5013970" cy="48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5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blue lines and orange dots&#10;&#10;Description automatically generated">
            <a:extLst>
              <a:ext uri="{FF2B5EF4-FFF2-40B4-BE49-F238E27FC236}">
                <a16:creationId xmlns:a16="http://schemas.microsoft.com/office/drawing/2014/main" id="{3E1BE730-D9B0-243F-A65B-F0F138A589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11" y="723894"/>
            <a:ext cx="5001778" cy="5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currency exchange rate&#10;&#10;Description automatically generated">
            <a:extLst>
              <a:ext uri="{FF2B5EF4-FFF2-40B4-BE49-F238E27FC236}">
                <a16:creationId xmlns:a16="http://schemas.microsoft.com/office/drawing/2014/main" id="{46069FAF-40F2-D492-D4CA-3722ED796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1330447"/>
            <a:ext cx="5026162" cy="41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financial report&#10;&#10;Description automatically generated with medium confidence">
            <a:extLst>
              <a:ext uri="{FF2B5EF4-FFF2-40B4-BE49-F238E27FC236}">
                <a16:creationId xmlns:a16="http://schemas.microsoft.com/office/drawing/2014/main" id="{4B01C6D8-BC48-933E-1C76-1F75A5540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3" y="903727"/>
            <a:ext cx="5145034" cy="50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house price&#10;&#10;Description automatically generated">
            <a:extLst>
              <a:ext uri="{FF2B5EF4-FFF2-40B4-BE49-F238E27FC236}">
                <a16:creationId xmlns:a16="http://schemas.microsoft.com/office/drawing/2014/main" id="{411E8031-8ED0-3D6B-4603-5DDB27F07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07" y="1059175"/>
            <a:ext cx="5065786" cy="47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0D734850-2144-ECF0-8133-57D2043A11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4" y="871723"/>
            <a:ext cx="5166371" cy="51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C1970687-F270-A5CE-2A44-C15C1E84C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704082"/>
            <a:ext cx="5099314" cy="54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5684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Myndir_i_Peningamal_2018_2</Template>
  <TotalTime>162</TotalTime>
  <Words>4</Words>
  <Application>Microsoft Office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Birta B. Haraldsdóttir</cp:lastModifiedBy>
  <cp:revision>42</cp:revision>
  <dcterms:created xsi:type="dcterms:W3CDTF">2018-11-06T17:53:57Z</dcterms:created>
  <dcterms:modified xsi:type="dcterms:W3CDTF">2024-08-20T15:03:31Z</dcterms:modified>
</cp:coreProperties>
</file>