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6.2.2024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Monetary Bulletin 2024/1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D74BDEA-E296-0C9F-DCF9-569ED8664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63" y="655314"/>
            <a:ext cx="4855474" cy="55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87D85B1-DFDF-CFB5-47EB-D29B9C192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524250"/>
            <a:ext cx="5145034" cy="58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travel destination&#10;&#10;Description automatically generated with medium confidence">
            <a:extLst>
              <a:ext uri="{FF2B5EF4-FFF2-40B4-BE49-F238E27FC236}">
                <a16:creationId xmlns:a16="http://schemas.microsoft.com/office/drawing/2014/main" id="{D011FC52-CF51-91F5-8DA5-3FD08AAC1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952495"/>
            <a:ext cx="5175515" cy="49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growth and consumption&#10;&#10;Description automatically generated with medium confidence">
            <a:extLst>
              <a:ext uri="{FF2B5EF4-FFF2-40B4-BE49-F238E27FC236}">
                <a16:creationId xmlns:a16="http://schemas.microsoft.com/office/drawing/2014/main" id="{71760E03-B1FF-F199-2D79-AE78FA6DC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757422"/>
            <a:ext cx="5145034" cy="53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1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4C953ABA-1DDB-E139-56D0-4DED81538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19" y="728466"/>
            <a:ext cx="5026162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6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company&#10;&#10;Description automatically generated with medium confidence">
            <a:extLst>
              <a:ext uri="{FF2B5EF4-FFF2-40B4-BE49-F238E27FC236}">
                <a16:creationId xmlns:a16="http://schemas.microsoft.com/office/drawing/2014/main" id="{4B6228C4-132B-A577-361D-B4CAD1201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445002"/>
            <a:ext cx="5007874" cy="59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4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growth and inflation&#10;&#10;Description automatically generated with medium confidence">
            <a:extLst>
              <a:ext uri="{FF2B5EF4-FFF2-40B4-BE49-F238E27FC236}">
                <a16:creationId xmlns:a16="http://schemas.microsoft.com/office/drawing/2014/main" id="{CB2A38E5-6098-23FB-A8D3-54BCDA59B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989071"/>
            <a:ext cx="5017018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6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sales and services&#10;&#10;Description automatically generated">
            <a:extLst>
              <a:ext uri="{FF2B5EF4-FFF2-40B4-BE49-F238E27FC236}">
                <a16:creationId xmlns:a16="http://schemas.microsoft.com/office/drawing/2014/main" id="{DC879C6F-4C9A-8115-F12C-029657249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1094227"/>
            <a:ext cx="5084074" cy="46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53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increasing wage&#10;&#10;Description automatically generated">
            <a:extLst>
              <a:ext uri="{FF2B5EF4-FFF2-40B4-BE49-F238E27FC236}">
                <a16:creationId xmlns:a16="http://schemas.microsoft.com/office/drawing/2014/main" id="{E2C93FE0-8E30-E8BC-3B23-E32D9B7B9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1360928"/>
            <a:ext cx="5084074" cy="41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8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growth and growth of the market&#10;&#10;Description automatically generated with medium confidence">
            <a:extLst>
              <a:ext uri="{FF2B5EF4-FFF2-40B4-BE49-F238E27FC236}">
                <a16:creationId xmlns:a16="http://schemas.microsoft.com/office/drawing/2014/main" id="{F5431EAD-CA1D-3D03-28C1-5BF02E5F6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801618"/>
            <a:ext cx="5017018" cy="52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3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2DD56413-9BA8-A00B-1634-7D844F194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87" y="943351"/>
            <a:ext cx="5004826" cy="49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0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growth and decline&#10;&#10;Description automatically generated with medium confidence">
            <a:extLst>
              <a:ext uri="{FF2B5EF4-FFF2-40B4-BE49-F238E27FC236}">
                <a16:creationId xmlns:a16="http://schemas.microsoft.com/office/drawing/2014/main" id="{77538F7E-EFB1-6DF0-19A3-7827CE308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897631"/>
            <a:ext cx="5084074" cy="5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4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the global inflation&#10;&#10;Description automatically generated">
            <a:extLst>
              <a:ext uri="{FF2B5EF4-FFF2-40B4-BE49-F238E27FC236}">
                <a16:creationId xmlns:a16="http://schemas.microsoft.com/office/drawing/2014/main" id="{EE60FA12-3A77-B2C5-E420-5850B4F13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1117087"/>
            <a:ext cx="5017018" cy="46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market&#10;&#10;Description automatically generated with medium confidence">
            <a:extLst>
              <a:ext uri="{FF2B5EF4-FFF2-40B4-BE49-F238E27FC236}">
                <a16:creationId xmlns:a16="http://schemas.microsoft.com/office/drawing/2014/main" id="{6CB28C2B-26D0-C616-2ECB-0FA328FB4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91" y="685794"/>
            <a:ext cx="49408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5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stock exchange rate&#10;&#10;Description automatically generated">
            <a:extLst>
              <a:ext uri="{FF2B5EF4-FFF2-40B4-BE49-F238E27FC236}">
                <a16:creationId xmlns:a16="http://schemas.microsoft.com/office/drawing/2014/main" id="{893869CC-B528-BEEE-C942-56E9B5EBF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99" y="1309111"/>
            <a:ext cx="5041402" cy="423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companies&#10;&#10;Description automatically generated with medium confidence">
            <a:extLst>
              <a:ext uri="{FF2B5EF4-FFF2-40B4-BE49-F238E27FC236}">
                <a16:creationId xmlns:a16="http://schemas.microsoft.com/office/drawing/2014/main" id="{0BECA342-0598-DCBE-C5D2-DB2C6F829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973831"/>
            <a:ext cx="5145034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house price&#10;&#10;Description automatically generated">
            <a:extLst>
              <a:ext uri="{FF2B5EF4-FFF2-40B4-BE49-F238E27FC236}">
                <a16:creationId xmlns:a16="http://schemas.microsoft.com/office/drawing/2014/main" id="{D8752E48-3162-095C-E775-1D35007C4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31" y="915919"/>
            <a:ext cx="5062738" cy="50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1A28BCA8-B6D9-B2B6-9905-090F9CF0D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4" y="784854"/>
            <a:ext cx="5166371" cy="52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F915D2B-7546-F7E3-151C-3ACA5067F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9" y="877819"/>
            <a:ext cx="5102362" cy="51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05684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159</TotalTime>
  <Words>4</Words>
  <Application>Microsoft Office PowerPoint</Application>
  <PresentationFormat>Widescreen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Tómas Dan Halldórsson</dc:creator>
  <cp:lastModifiedBy>SÍ Tómas Dan Halldórsson</cp:lastModifiedBy>
  <cp:revision>41</cp:revision>
  <dcterms:created xsi:type="dcterms:W3CDTF">2018-11-06T17:53:57Z</dcterms:created>
  <dcterms:modified xsi:type="dcterms:W3CDTF">2024-02-06T13:01:32Z</dcterms:modified>
</cp:coreProperties>
</file>