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594" r:id="rId3"/>
    <p:sldId id="684" r:id="rId4"/>
    <p:sldId id="685" r:id="rId5"/>
    <p:sldId id="686" r:id="rId6"/>
    <p:sldId id="687" r:id="rId7"/>
    <p:sldId id="688" r:id="rId8"/>
    <p:sldId id="689" r:id="rId9"/>
    <p:sldId id="690" r:id="rId10"/>
    <p:sldId id="691" r:id="rId11"/>
    <p:sldId id="721" r:id="rId12"/>
    <p:sldId id="692" r:id="rId13"/>
    <p:sldId id="693" r:id="rId14"/>
    <p:sldId id="694" r:id="rId15"/>
    <p:sldId id="695" r:id="rId16"/>
    <p:sldId id="696" r:id="rId17"/>
    <p:sldId id="697" r:id="rId18"/>
    <p:sldId id="698" r:id="rId19"/>
    <p:sldId id="699" r:id="rId20"/>
    <p:sldId id="700" r:id="rId21"/>
    <p:sldId id="701" r:id="rId22"/>
    <p:sldId id="702" r:id="rId23"/>
    <p:sldId id="703" r:id="rId24"/>
    <p:sldId id="704" r:id="rId25"/>
    <p:sldId id="705" r:id="rId26"/>
    <p:sldId id="706" r:id="rId27"/>
    <p:sldId id="707" r:id="rId28"/>
    <p:sldId id="708" r:id="rId29"/>
    <p:sldId id="709" r:id="rId30"/>
    <p:sldId id="710" r:id="rId31"/>
    <p:sldId id="711" r:id="rId32"/>
    <p:sldId id="712" r:id="rId33"/>
    <p:sldId id="713" r:id="rId34"/>
    <p:sldId id="714" r:id="rId35"/>
    <p:sldId id="715" r:id="rId36"/>
    <p:sldId id="716" r:id="rId37"/>
    <p:sldId id="717" r:id="rId38"/>
    <p:sldId id="718" r:id="rId39"/>
    <p:sldId id="719" r:id="rId40"/>
    <p:sldId id="722" r:id="rId41"/>
    <p:sldId id="723" r:id="rId42"/>
    <p:sldId id="724" r:id="rId43"/>
    <p:sldId id="725" r:id="rId44"/>
    <p:sldId id="680" r:id="rId45"/>
    <p:sldId id="681" r:id="rId46"/>
    <p:sldId id="682" r:id="rId47"/>
    <p:sldId id="683" r:id="rId48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01913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13.9.2021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Monetary Bulletin 2021/3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5" y="1414268"/>
            <a:ext cx="4998730" cy="40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71" y="726942"/>
            <a:ext cx="4879858" cy="54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83" y="912871"/>
            <a:ext cx="4992634" cy="50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2" y="931159"/>
            <a:ext cx="5266955" cy="49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1344164"/>
            <a:ext cx="5145034" cy="41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893059"/>
            <a:ext cx="5148082" cy="50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9" y="873247"/>
            <a:ext cx="5087122" cy="51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87" y="964687"/>
            <a:ext cx="5004826" cy="49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18" y="822954"/>
            <a:ext cx="5254763" cy="52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9" y="871723"/>
            <a:ext cx="5102362" cy="51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18" y="786378"/>
            <a:ext cx="5178563" cy="52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11" y="728466"/>
            <a:ext cx="5077978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7" y="688842"/>
            <a:ext cx="5111506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54" y="536442"/>
            <a:ext cx="5212091" cy="57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725418"/>
            <a:ext cx="5151130" cy="54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58" y="1063747"/>
            <a:ext cx="5224283" cy="47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0" y="1027171"/>
            <a:ext cx="5169419" cy="48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06" y="847338"/>
            <a:ext cx="5218187" cy="51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1004311"/>
            <a:ext cx="5151130" cy="48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955543"/>
            <a:ext cx="5065786" cy="49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46" y="743706"/>
            <a:ext cx="5416307" cy="53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798570"/>
            <a:ext cx="5023114" cy="52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71" y="580638"/>
            <a:ext cx="5108458" cy="569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874771"/>
            <a:ext cx="5090170" cy="51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35" y="752850"/>
            <a:ext cx="5074930" cy="53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522726"/>
            <a:ext cx="5017018" cy="581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67" y="800094"/>
            <a:ext cx="5096266" cy="52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949447"/>
            <a:ext cx="5020066" cy="49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304539"/>
            <a:ext cx="4995682" cy="42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121659"/>
            <a:ext cx="4995682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23" y="615690"/>
            <a:ext cx="4962154" cy="56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38" y="807714"/>
            <a:ext cx="5315723" cy="52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03" y="1078987"/>
            <a:ext cx="5129794" cy="4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1062223"/>
            <a:ext cx="5023114" cy="47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20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03" y="918967"/>
            <a:ext cx="5129794" cy="50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80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978403"/>
            <a:ext cx="5065786" cy="49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1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1" y="900679"/>
            <a:ext cx="4956058" cy="50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14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Appendix 1 Snapshots of domestic and </a:t>
            </a:r>
            <a:r>
              <a:rPr lang="en-US" dirty="0" smtClean="0"/>
              <a:t>foreign economic </a:t>
            </a:r>
            <a:r>
              <a:rPr lang="en-US" dirty="0"/>
              <a:t>activity in the midst of a global pandemic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273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03" y="1365500"/>
            <a:ext cx="8647194" cy="4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51" y="864103"/>
            <a:ext cx="8641098" cy="51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95" y="1132327"/>
            <a:ext cx="8622810" cy="45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91" y="955543"/>
            <a:ext cx="5093218" cy="49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731514"/>
            <a:ext cx="5065786" cy="5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034791"/>
            <a:ext cx="4995682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27" y="731514"/>
            <a:ext cx="5050546" cy="5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28" y="1131273"/>
            <a:ext cx="5180744" cy="45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127</TotalTime>
  <Words>20</Words>
  <Application>Microsoft Office PowerPoint</Application>
  <PresentationFormat>Widescreen</PresentationFormat>
  <Paragraphs>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Elísa Arna Hilmarsdóttir</dc:creator>
  <cp:lastModifiedBy>SÍ Ólöf Björk Ólafsdóttir</cp:lastModifiedBy>
  <cp:revision>35</cp:revision>
  <dcterms:created xsi:type="dcterms:W3CDTF">2018-11-06T17:53:57Z</dcterms:created>
  <dcterms:modified xsi:type="dcterms:W3CDTF">2021-09-13T15:24:04Z</dcterms:modified>
</cp:coreProperties>
</file>