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594" r:id="rId3"/>
    <p:sldId id="684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721" r:id="rId12"/>
    <p:sldId id="692" r:id="rId13"/>
    <p:sldId id="693" r:id="rId14"/>
    <p:sldId id="694" r:id="rId15"/>
    <p:sldId id="695" r:id="rId16"/>
    <p:sldId id="696" r:id="rId17"/>
    <p:sldId id="69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07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715" r:id="rId36"/>
    <p:sldId id="716" r:id="rId37"/>
    <p:sldId id="717" r:id="rId38"/>
    <p:sldId id="718" r:id="rId39"/>
    <p:sldId id="719" r:id="rId40"/>
    <p:sldId id="680" r:id="rId41"/>
    <p:sldId id="681" r:id="rId42"/>
    <p:sldId id="682" r:id="rId43"/>
    <p:sldId id="683" r:id="rId44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191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3.2.2021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Monetary Bulletin 2021/1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1" y="904930"/>
            <a:ext cx="5061857" cy="50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7" y="1345688"/>
            <a:ext cx="5157226" cy="4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45" y="788329"/>
            <a:ext cx="5153309" cy="52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45814"/>
            <a:ext cx="5090170" cy="51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75355"/>
            <a:ext cx="5004826" cy="49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2" y="838194"/>
            <a:ext cx="5251715" cy="5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30" y="894583"/>
            <a:ext cx="5215139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1182619"/>
            <a:ext cx="5151130" cy="44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76295"/>
            <a:ext cx="5148082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662934"/>
            <a:ext cx="5166371" cy="5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76295"/>
            <a:ext cx="5151130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58" y="1266439"/>
            <a:ext cx="5376683" cy="43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725418"/>
            <a:ext cx="5148082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2223"/>
            <a:ext cx="5175515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8" y="853435"/>
            <a:ext cx="5224283" cy="5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990595"/>
            <a:ext cx="5151130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6" y="929635"/>
            <a:ext cx="5324867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27" y="1222243"/>
            <a:ext cx="5126746" cy="44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75" y="755898"/>
            <a:ext cx="4892050" cy="53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973831"/>
            <a:ext cx="5193803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35" y="1107943"/>
            <a:ext cx="4770130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1" y="842766"/>
            <a:ext cx="5093218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1565144"/>
            <a:ext cx="5193803" cy="37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573018"/>
            <a:ext cx="5023114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141471"/>
            <a:ext cx="5023114" cy="45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1139947"/>
            <a:ext cx="5041402" cy="4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1229863"/>
            <a:ext cx="4998730" cy="43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3" y="652266"/>
            <a:ext cx="4992634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07714"/>
            <a:ext cx="5151130" cy="52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696462"/>
            <a:ext cx="5023114" cy="5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59" y="856918"/>
            <a:ext cx="5157881" cy="51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899155"/>
            <a:ext cx="4995682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07" y="1080511"/>
            <a:ext cx="5141986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30998" y="2849752"/>
            <a:ext cx="9261967" cy="7727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Appendix 1 Snapshots of domestic and </a:t>
            </a:r>
            <a:r>
              <a:rPr lang="en-US" dirty="0" smtClean="0"/>
              <a:t>foreign economic </a:t>
            </a:r>
            <a:r>
              <a:rPr lang="en-US" dirty="0"/>
              <a:t>activity in the midst of a global pandemic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27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763180"/>
            <a:ext cx="11431475" cy="5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3" y="352037"/>
            <a:ext cx="10421133" cy="61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9" y="609998"/>
            <a:ext cx="11477201" cy="56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67" y="979927"/>
            <a:ext cx="5096266" cy="48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731514"/>
            <a:ext cx="5065786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101847"/>
            <a:ext cx="5175515" cy="4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1028695"/>
            <a:ext cx="5209043" cy="48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87" y="522726"/>
            <a:ext cx="4928626" cy="58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120</TotalTime>
  <Words>20</Words>
  <Application>Microsoft Office PowerPoint</Application>
  <PresentationFormat>Widescreen</PresentationFormat>
  <Paragraphs>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SÍ Elísa Arna Hilmarsdóttir</cp:lastModifiedBy>
  <cp:revision>29</cp:revision>
  <dcterms:created xsi:type="dcterms:W3CDTF">2018-11-06T17:53:57Z</dcterms:created>
  <dcterms:modified xsi:type="dcterms:W3CDTF">2021-02-03T12:09:29Z</dcterms:modified>
</cp:coreProperties>
</file>