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28.8.2020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28.8.2020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28.8.2020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8/28/2020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28.8.2020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28.8.2020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28.8.2020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28.8.2020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28.8.2020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28.8.2020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28.8.2020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2020/3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7" y="1402076"/>
            <a:ext cx="4349505" cy="40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918967"/>
            <a:ext cx="4069088" cy="50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784854"/>
            <a:ext cx="4093472" cy="52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24" y="1024123"/>
            <a:ext cx="4047752" cy="4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51" y="719322"/>
            <a:ext cx="4209297" cy="54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28" y="1039363"/>
            <a:ext cx="4059944" cy="47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08" y="637026"/>
            <a:ext cx="4075184" cy="55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71" y="710178"/>
            <a:ext cx="4346457" cy="54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87" y="940303"/>
            <a:ext cx="4395225" cy="49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9" y="633978"/>
            <a:ext cx="4218441" cy="55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1010407"/>
            <a:ext cx="4069088" cy="48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998215"/>
            <a:ext cx="4093472" cy="48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07" y="841242"/>
            <a:ext cx="4227585" cy="51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43" y="1127755"/>
            <a:ext cx="4184913" cy="46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99" y="533394"/>
            <a:ext cx="4355601" cy="57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08" y="902203"/>
            <a:ext cx="3998984" cy="50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92" y="833622"/>
            <a:ext cx="4102616" cy="51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0" y="766566"/>
            <a:ext cx="4066040" cy="53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1" y="1112515"/>
            <a:ext cx="4255017" cy="46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31" y="1016503"/>
            <a:ext cx="4224537" cy="48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0" y="681222"/>
            <a:ext cx="4172720" cy="54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3" y="996691"/>
            <a:ext cx="4200153" cy="48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91" y="670554"/>
            <a:ext cx="4483617" cy="55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7" y="571494"/>
            <a:ext cx="4181865" cy="57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4" y="512058"/>
            <a:ext cx="4123952" cy="58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36" y="861055"/>
            <a:ext cx="3931928" cy="51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60" y="1050031"/>
            <a:ext cx="4005080" cy="47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3" y="883915"/>
            <a:ext cx="8860554" cy="50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63" y="644646"/>
            <a:ext cx="8906274" cy="55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03" y="940303"/>
            <a:ext cx="8875794" cy="49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80" y="911347"/>
            <a:ext cx="4142240" cy="50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48" y="1132327"/>
            <a:ext cx="4120904" cy="45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1024123"/>
            <a:ext cx="4093472" cy="4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91" y="967735"/>
            <a:ext cx="4407417" cy="49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71" y="573018"/>
            <a:ext cx="4194057" cy="57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84" y="931159"/>
            <a:ext cx="4002032" cy="49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0</TotalTime>
  <Words>4</Words>
  <Application>Microsoft Office PowerPoint</Application>
  <PresentationFormat>Widescreen</PresentationFormat>
  <Paragraphs>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2018-02-06T16:29:00Z</dcterms:created>
  <dcterms:modified xsi:type="dcterms:W3CDTF">2020-08-28T13:19:55Z</dcterms:modified>
</cp:coreProperties>
</file>