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03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04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05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06" r:id="rId77"/>
    <p:sldId id="482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07" r:id="rId87"/>
    <p:sldId id="491" r:id="rId88"/>
    <p:sldId id="492" r:id="rId89"/>
    <p:sldId id="493" r:id="rId90"/>
    <p:sldId id="494" r:id="rId91"/>
    <p:sldId id="495" r:id="rId92"/>
    <p:sldId id="496" r:id="rId93"/>
    <p:sldId id="497" r:id="rId94"/>
    <p:sldId id="498" r:id="rId95"/>
    <p:sldId id="499" r:id="rId96"/>
    <p:sldId id="500" r:id="rId97"/>
    <p:sldId id="501" r:id="rId98"/>
    <p:sldId id="408" r:id="rId99"/>
    <p:sldId id="502" r:id="rId100"/>
    <p:sldId id="503" r:id="rId101"/>
    <p:sldId id="504" r:id="rId102"/>
    <p:sldId id="505" r:id="rId103"/>
    <p:sldId id="506" r:id="rId104"/>
    <p:sldId id="507" r:id="rId105"/>
    <p:sldId id="508" r:id="rId106"/>
    <p:sldId id="509" r:id="rId107"/>
    <p:sldId id="409" r:id="rId108"/>
    <p:sldId id="510" r:id="rId109"/>
    <p:sldId id="511" r:id="rId110"/>
    <p:sldId id="512" r:id="rId111"/>
    <p:sldId id="513" r:id="rId112"/>
    <p:sldId id="514" r:id="rId113"/>
    <p:sldId id="410" r:id="rId114"/>
    <p:sldId id="515" r:id="rId115"/>
    <p:sldId id="516" r:id="rId116"/>
    <p:sldId id="517" r:id="rId117"/>
    <p:sldId id="411" r:id="rId118"/>
    <p:sldId id="518" r:id="rId119"/>
    <p:sldId id="519" r:id="rId1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6/1/2018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618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1.6.2018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2018/2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8" y="685800"/>
            <a:ext cx="4581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535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8" y="685800"/>
            <a:ext cx="3921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1058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685800"/>
            <a:ext cx="3903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7489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6" y="761769"/>
            <a:ext cx="4224894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99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63" y="560147"/>
            <a:ext cx="4182218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19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3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41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685800"/>
            <a:ext cx="4711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959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85800"/>
            <a:ext cx="4532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3751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en-US" dirty="0"/>
              <a:t>New statistics on </a:t>
            </a:r>
            <a:r>
              <a:rPr lang="en-US" dirty="0" err="1"/>
              <a:t>labour</a:t>
            </a:r>
            <a:r>
              <a:rPr lang="en-US" dirty="0"/>
              <a:t> volume and productivity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774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685800"/>
            <a:ext cx="5378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0999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2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685800"/>
            <a:ext cx="4578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04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685800"/>
            <a:ext cx="4811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5874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2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3" y="685800"/>
            <a:ext cx="5070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4519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2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6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4231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2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85800"/>
            <a:ext cx="4398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286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92500"/>
          </a:bodyPr>
          <a:lstStyle/>
          <a:p>
            <a:r>
              <a:rPr lang="en-US" dirty="0"/>
              <a:t>Box 3 New measure of capacity </a:t>
            </a:r>
            <a:r>
              <a:rPr lang="en-US" dirty="0" err="1"/>
              <a:t>utilisation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318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85800"/>
            <a:ext cx="4546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1577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685800"/>
            <a:ext cx="5157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4114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88" y="685800"/>
            <a:ext cx="535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0137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Box 4 Underlying inflation as measured by the common component of the CPI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6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4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685800"/>
            <a:ext cx="4557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6751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4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685800"/>
            <a:ext cx="3581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4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685800"/>
            <a:ext cx="4833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59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5" y="685800"/>
            <a:ext cx="5186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08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685800"/>
            <a:ext cx="4562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0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08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9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685800"/>
            <a:ext cx="4554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3" y="685800"/>
            <a:ext cx="5068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92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685800"/>
            <a:ext cx="4748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6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685800"/>
            <a:ext cx="4138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62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outlook</a:t>
            </a:r>
            <a:r>
              <a:rPr lang="is-IS" dirty="0" smtClean="0"/>
              <a:t>,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assumptions</a:t>
            </a:r>
            <a:r>
              <a:rPr lang="is-IS" dirty="0" smtClean="0"/>
              <a:t>,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uncertainties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4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3" y="685800"/>
            <a:ext cx="5221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00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3" y="685800"/>
            <a:ext cx="4257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26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7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89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terms</a:t>
            </a:r>
            <a:r>
              <a:rPr lang="is-IS" dirty="0" smtClean="0"/>
              <a:t> of </a:t>
            </a:r>
            <a:r>
              <a:rPr lang="is-IS" dirty="0" err="1" smtClean="0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606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685800"/>
            <a:ext cx="4564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672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85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685800"/>
            <a:ext cx="4737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93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51" y="794864"/>
            <a:ext cx="4060288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685800"/>
            <a:ext cx="4829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89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685800"/>
            <a:ext cx="4848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9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685800"/>
            <a:ext cx="4578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9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685800"/>
            <a:ext cx="5032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22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3" y="685800"/>
            <a:ext cx="4308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80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85800"/>
            <a:ext cx="4532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80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685800"/>
            <a:ext cx="4814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98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8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01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38" y="685800"/>
            <a:ext cx="4706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82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685800"/>
            <a:ext cx="4832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6" y="1045257"/>
            <a:ext cx="409686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8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3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63" y="685800"/>
            <a:ext cx="4689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685800"/>
            <a:ext cx="4806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68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3" y="685800"/>
            <a:ext cx="3379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539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8" y="685800"/>
            <a:ext cx="4213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681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685800"/>
            <a:ext cx="3798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546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3" y="685800"/>
            <a:ext cx="4256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64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685800"/>
            <a:ext cx="3862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698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685800"/>
            <a:ext cx="4127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131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3" y="685800"/>
            <a:ext cx="4014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894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685800"/>
            <a:ext cx="4959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60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85800"/>
            <a:ext cx="4178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865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3" y="685800"/>
            <a:ext cx="3570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17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685800"/>
            <a:ext cx="5148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554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5" y="685800"/>
            <a:ext cx="3613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700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45" y="877603"/>
            <a:ext cx="4023709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19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685800"/>
            <a:ext cx="5141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948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5" y="685800"/>
            <a:ext cx="3840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540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685800"/>
            <a:ext cx="5019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891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685800"/>
            <a:ext cx="4849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749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685800"/>
            <a:ext cx="5376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33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5" y="685800"/>
            <a:ext cx="5110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225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3" y="685800"/>
            <a:ext cx="3621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71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63" y="685800"/>
            <a:ext cx="4689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608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685800"/>
            <a:ext cx="4379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91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685800"/>
            <a:ext cx="4197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30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685800"/>
            <a:ext cx="4141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017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685800"/>
            <a:ext cx="4459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144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685800"/>
            <a:ext cx="4527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553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685800"/>
            <a:ext cx="4979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9136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685800"/>
            <a:ext cx="4562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1385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5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629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685800"/>
            <a:ext cx="4618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4996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8" y="685800"/>
            <a:ext cx="4186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7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685800"/>
            <a:ext cx="4502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7548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685800"/>
            <a:ext cx="4886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8970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685800"/>
            <a:ext cx="3984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202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0" y="158212"/>
            <a:ext cx="4426080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2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8" y="685800"/>
            <a:ext cx="4656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930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685800"/>
            <a:ext cx="4384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729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685800"/>
            <a:ext cx="4525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7467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13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88" y="685800"/>
            <a:ext cx="4568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1786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685800"/>
            <a:ext cx="3981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9927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2" y="448450"/>
            <a:ext cx="4610488" cy="55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685800"/>
            <a:ext cx="4700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662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685800"/>
            <a:ext cx="4197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488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685800"/>
            <a:ext cx="4071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3239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685800"/>
            <a:ext cx="3817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66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5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40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685800"/>
            <a:ext cx="4227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914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3" y="685800"/>
            <a:ext cx="4206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4177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VI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8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685800"/>
            <a:ext cx="4911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0852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5" y="685800"/>
            <a:ext cx="3917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59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362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98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685800"/>
            <a:ext cx="4440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8462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4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6963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0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211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8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9043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0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9208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685800"/>
            <a:ext cx="4624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56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685800"/>
            <a:ext cx="4275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6628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9" y="889796"/>
            <a:ext cx="3932261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84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V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685800"/>
            <a:ext cx="4391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4567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1 </a:t>
            </a:r>
            <a:r>
              <a:rPr lang="en-US" dirty="0"/>
              <a:t>Special reserve requirement on capital inflows and private sector financing conditions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724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2-B1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685800"/>
            <a:ext cx="4702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54471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137</TotalTime>
  <Words>84</Words>
  <Application>Microsoft Office PowerPoint</Application>
  <PresentationFormat>Widescreen</PresentationFormat>
  <Paragraphs>12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Guðjón Emilsson</cp:lastModifiedBy>
  <cp:revision>21</cp:revision>
  <dcterms:created xsi:type="dcterms:W3CDTF">2017-02-07T15:07:36Z</dcterms:created>
  <dcterms:modified xsi:type="dcterms:W3CDTF">2018-06-01T13:59:29Z</dcterms:modified>
</cp:coreProperties>
</file>