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9/3/2018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2018/3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59" y="880651"/>
            <a:ext cx="4072481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0" y="1301311"/>
            <a:ext cx="4249280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7" y="874554"/>
            <a:ext cx="4346825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7" y="520956"/>
            <a:ext cx="4206605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11" y="697755"/>
            <a:ext cx="4078577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0" y="935520"/>
            <a:ext cx="4109060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5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1011726"/>
            <a:ext cx="406638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15" y="650742"/>
            <a:ext cx="4251969" cy="55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0" y="914182"/>
            <a:ext cx="4005419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45" y="600211"/>
            <a:ext cx="4023709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63" y="908085"/>
            <a:ext cx="4084674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7" y="734334"/>
            <a:ext cx="4273666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3" y="941616"/>
            <a:ext cx="394445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31" y="801396"/>
            <a:ext cx="3974937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2" y="1030016"/>
            <a:ext cx="4011516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7" y="1045257"/>
            <a:ext cx="413344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7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9" y="993437"/>
            <a:ext cx="4212701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54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2" y="1075740"/>
            <a:ext cx="4328535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1194622"/>
            <a:ext cx="4090771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04" y="1042209"/>
            <a:ext cx="4054191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1" y="1036112"/>
            <a:ext cx="411515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8" y="755672"/>
            <a:ext cx="438340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023919"/>
            <a:ext cx="4407790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14" y="600211"/>
            <a:ext cx="3913971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6" y="905037"/>
            <a:ext cx="3920068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9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3" y="944664"/>
            <a:ext cx="436511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530101"/>
            <a:ext cx="419441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9035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2018-09-03T13:41:20Z</dcterms:modified>
</cp:coreProperties>
</file>