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9/25/2017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25.9.2017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2017/3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685800"/>
            <a:ext cx="4616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91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93" y="596615"/>
            <a:ext cx="4090771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0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8" y="685800"/>
            <a:ext cx="4924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90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685800"/>
            <a:ext cx="5446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74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685800"/>
            <a:ext cx="4368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47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685800"/>
            <a:ext cx="4514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6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06" y="351532"/>
            <a:ext cx="4162613" cy="63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70" y="651519"/>
            <a:ext cx="4365114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80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685800"/>
            <a:ext cx="4435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17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685800"/>
            <a:ext cx="4398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4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3" y="685800"/>
            <a:ext cx="4713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11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8" y="685800"/>
            <a:ext cx="4351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00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685800"/>
            <a:ext cx="4516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56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38" y="685800"/>
            <a:ext cx="4175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849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8" y="685800"/>
            <a:ext cx="4122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274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85800"/>
            <a:ext cx="4189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080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34" y="624542"/>
            <a:ext cx="4145639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9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685800"/>
            <a:ext cx="4322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876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685800"/>
            <a:ext cx="4329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819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5" y="685800"/>
            <a:ext cx="3890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838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685800"/>
            <a:ext cx="4330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4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6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937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95" y="621905"/>
            <a:ext cx="4181577" cy="55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92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85800"/>
            <a:ext cx="4621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35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38" y="685800"/>
            <a:ext cx="4835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324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73" y="543147"/>
            <a:ext cx="4756043" cy="55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4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685800"/>
            <a:ext cx="4989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374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685800"/>
            <a:ext cx="5014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18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685800"/>
            <a:ext cx="4303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82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85800"/>
            <a:ext cx="4819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11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685800"/>
            <a:ext cx="4829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3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77" y="426460"/>
            <a:ext cx="4346825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3" y="685800"/>
            <a:ext cx="4003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5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3" y="685800"/>
            <a:ext cx="4194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54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3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88" y="685800"/>
            <a:ext cx="4491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920069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18</TotalTime>
  <Words>4</Words>
  <Application>Microsoft Office PowerPoint</Application>
  <PresentationFormat>Widescreen</PresentationFormat>
  <Paragraphs>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Elís Pétursson</cp:lastModifiedBy>
  <cp:revision>9</cp:revision>
  <dcterms:created xsi:type="dcterms:W3CDTF">2017-02-07T15:07:36Z</dcterms:created>
  <dcterms:modified xsi:type="dcterms:W3CDTF">2017-09-25T11:07:52Z</dcterms:modified>
</cp:coreProperties>
</file>