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388" r:id="rId2"/>
    <p:sldId id="815" r:id="rId3"/>
    <p:sldId id="817" r:id="rId4"/>
    <p:sldId id="818" r:id="rId5"/>
    <p:sldId id="819" r:id="rId6"/>
    <p:sldId id="849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8" r:id="rId24"/>
    <p:sldId id="869" r:id="rId25"/>
    <p:sldId id="850" r:id="rId26"/>
    <p:sldId id="851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87" r:id="rId45"/>
    <p:sldId id="888" r:id="rId46"/>
    <p:sldId id="889" r:id="rId47"/>
    <p:sldId id="890" r:id="rId48"/>
    <p:sldId id="891" r:id="rId49"/>
    <p:sldId id="892" r:id="rId50"/>
    <p:sldId id="893" r:id="rId51"/>
    <p:sldId id="894" r:id="rId52"/>
    <p:sldId id="895" r:id="rId53"/>
    <p:sldId id="896" r:id="rId54"/>
    <p:sldId id="897" r:id="rId55"/>
    <p:sldId id="898" r:id="rId56"/>
    <p:sldId id="899" r:id="rId57"/>
    <p:sldId id="900" r:id="rId58"/>
    <p:sldId id="901" r:id="rId59"/>
    <p:sldId id="905" r:id="rId60"/>
    <p:sldId id="906" r:id="rId61"/>
    <p:sldId id="907" r:id="rId62"/>
    <p:sldId id="908" r:id="rId63"/>
    <p:sldId id="909" r:id="rId64"/>
    <p:sldId id="910" r:id="rId65"/>
    <p:sldId id="911" r:id="rId66"/>
    <p:sldId id="912" r:id="rId67"/>
    <p:sldId id="913" r:id="rId68"/>
    <p:sldId id="914" r:id="rId69"/>
    <p:sldId id="915" r:id="rId70"/>
    <p:sldId id="916" r:id="rId71"/>
    <p:sldId id="917" r:id="rId72"/>
    <p:sldId id="918" r:id="rId73"/>
    <p:sldId id="919" r:id="rId74"/>
    <p:sldId id="920" r:id="rId75"/>
    <p:sldId id="921" r:id="rId76"/>
    <p:sldId id="922" r:id="rId77"/>
    <p:sldId id="902" r:id="rId78"/>
    <p:sldId id="903" r:id="rId79"/>
    <p:sldId id="904" r:id="rId80"/>
    <p:sldId id="923" r:id="rId81"/>
    <p:sldId id="924" r:id="rId82"/>
    <p:sldId id="925" r:id="rId83"/>
    <p:sldId id="926" r:id="rId84"/>
    <p:sldId id="927" r:id="rId85"/>
    <p:sldId id="928" r:id="rId86"/>
    <p:sldId id="929" r:id="rId87"/>
    <p:sldId id="930" r:id="rId88"/>
    <p:sldId id="931" r:id="rId89"/>
    <p:sldId id="932" r:id="rId90"/>
    <p:sldId id="933" r:id="rId91"/>
    <p:sldId id="934" r:id="rId92"/>
    <p:sldId id="935" r:id="rId93"/>
    <p:sldId id="936" r:id="rId94"/>
    <p:sldId id="937" r:id="rId95"/>
    <p:sldId id="938" r:id="rId9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71" d="100"/>
          <a:sy n="71" d="100"/>
        </p:scale>
        <p:origin x="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05/06/2015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419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378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853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23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020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090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431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31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367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27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04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3013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447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450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564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842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8884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3511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1775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800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6351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78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787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8634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1674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640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5930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4802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2712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8611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428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75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8012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0751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9942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6732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1156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0583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472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46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668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86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3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36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5.6.2015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 err="1" smtClean="0"/>
              <a:t>Monetary</a:t>
            </a:r>
            <a:r>
              <a:rPr lang="is-IS" sz="5600" dirty="0" smtClean="0"/>
              <a:t> Bulletin 2015/2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i="1" dirty="0" smtClean="0"/>
              <a:t>Strong domestic demand growth and unrest in the </a:t>
            </a:r>
            <a:r>
              <a:rPr lang="en-US" sz="3600" i="1" dirty="0" err="1" smtClean="0"/>
              <a:t>labour</a:t>
            </a:r>
            <a:r>
              <a:rPr lang="en-US" sz="3600" i="1" dirty="0" smtClean="0"/>
              <a:t> market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652025"/>
            <a:ext cx="3980359" cy="4839824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8" y="1569736"/>
            <a:ext cx="4023027" cy="5004402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2" y="1524020"/>
            <a:ext cx="3925499" cy="5095835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2" y="1511829"/>
            <a:ext cx="3925499" cy="5120217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2" y="1428750"/>
            <a:ext cx="4249479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23" y="1466113"/>
            <a:ext cx="3632916" cy="5211649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1" y="1481351"/>
            <a:ext cx="4437521" cy="5181172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02" y="1428750"/>
            <a:ext cx="3946759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789174"/>
            <a:ext cx="4065696" cy="4565526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71" y="1591070"/>
            <a:ext cx="4303420" cy="4961734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7" y="1600214"/>
            <a:ext cx="4047409" cy="4943447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4" y="1594118"/>
            <a:ext cx="4175415" cy="4955638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5" y="1780031"/>
            <a:ext cx="4260752" cy="4583813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91070"/>
            <a:ext cx="3980359" cy="4961734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432588"/>
            <a:ext cx="4065696" cy="5278699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58" y="1691646"/>
            <a:ext cx="4266847" cy="4760582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38" y="1428750"/>
            <a:ext cx="381508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1" y="1831843"/>
            <a:ext cx="4248561" cy="448018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36" y="1428750"/>
            <a:ext cx="405489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36" y="1428750"/>
            <a:ext cx="391329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8" y="1499638"/>
            <a:ext cx="4321707" cy="514459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4" y="1560593"/>
            <a:ext cx="4364375" cy="502268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685551"/>
            <a:ext cx="4400948" cy="477277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84975"/>
            <a:ext cx="4090078" cy="497392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7" y="1428750"/>
            <a:ext cx="3524249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37" y="1428750"/>
            <a:ext cx="3387288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59" y="1911084"/>
            <a:ext cx="3998645" cy="4321707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36" y="1428750"/>
            <a:ext cx="3782491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85" y="1428750"/>
            <a:ext cx="3495392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76" y="1428750"/>
            <a:ext cx="388601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27" y="1428750"/>
            <a:ext cx="3482909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3" y="1581927"/>
            <a:ext cx="4388757" cy="4980020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700789"/>
            <a:ext cx="4065696" cy="474229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92" y="1959848"/>
            <a:ext cx="4224179" cy="422417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7" y="1499638"/>
            <a:ext cx="4291229" cy="514459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10" y="1428750"/>
            <a:ext cx="3739143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2" y="1487447"/>
            <a:ext cx="4279038" cy="5168981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69736"/>
            <a:ext cx="4090078" cy="5004402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456970"/>
            <a:ext cx="4400948" cy="522993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83" y="1740410"/>
            <a:ext cx="4199797" cy="46630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4457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93" y="1428750"/>
            <a:ext cx="3643576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8251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00" y="1428750"/>
            <a:ext cx="4028562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6536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29" y="1822699"/>
            <a:ext cx="4053505" cy="4498476"/>
          </a:xfrm>
        </p:spPr>
      </p:pic>
    </p:spTree>
    <p:extLst>
      <p:ext uri="{BB962C8B-B14F-4D97-AF65-F5344CB8AC3E}">
        <p14:creationId xmlns:p14="http://schemas.microsoft.com/office/powerpoint/2010/main" val="10751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712980"/>
            <a:ext cx="4065696" cy="471791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55" y="1428750"/>
            <a:ext cx="3438853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0851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17924"/>
            <a:ext cx="4090078" cy="51080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302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38" y="1539259"/>
            <a:ext cx="4077887" cy="50653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0364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3" y="1428750"/>
            <a:ext cx="4033757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5443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68" y="1428750"/>
            <a:ext cx="3920826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384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26" y="1428750"/>
            <a:ext cx="3784111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7494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1" y="1428750"/>
            <a:ext cx="3255661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704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95" y="1428750"/>
            <a:ext cx="3853973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6615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5" y="1441731"/>
            <a:ext cx="4339993" cy="52604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0187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5" y="1493542"/>
            <a:ext cx="4449712" cy="51567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477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789174"/>
            <a:ext cx="4065696" cy="456552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801365"/>
            <a:ext cx="4065696" cy="45411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8573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7" y="2109188"/>
            <a:ext cx="4102269" cy="3925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8250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75832"/>
            <a:ext cx="4090078" cy="49922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0651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81927"/>
            <a:ext cx="3980359" cy="49800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4687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1" y="1428750"/>
            <a:ext cx="4025560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0174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27068"/>
            <a:ext cx="4059600" cy="50897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6145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02" y="1428750"/>
            <a:ext cx="3849358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9316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9" y="1456970"/>
            <a:ext cx="3919404" cy="52299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6146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51450"/>
            <a:ext cx="3980359" cy="50409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094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19" y="1428750"/>
            <a:ext cx="3047925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3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86" y="1612405"/>
            <a:ext cx="4071791" cy="4919065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4" y="1600214"/>
            <a:ext cx="4474094" cy="49434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1505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42" y="1428750"/>
            <a:ext cx="3856078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09159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15" y="1428750"/>
            <a:ext cx="4152333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1799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40" y="1456970"/>
            <a:ext cx="4218083" cy="52299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54965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99" y="1819652"/>
            <a:ext cx="4108364" cy="45045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1512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42306"/>
            <a:ext cx="4004741" cy="5059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295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39" y="1428750"/>
            <a:ext cx="3272285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190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8" y="1511829"/>
            <a:ext cx="4023027" cy="51202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65157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840986"/>
            <a:ext cx="4065696" cy="44619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99104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02" y="1428750"/>
            <a:ext cx="3587559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294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2" y="1828795"/>
            <a:ext cx="3925499" cy="448628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33" y="1575832"/>
            <a:ext cx="4065696" cy="49922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68751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4" y="1667264"/>
            <a:ext cx="4230274" cy="48093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93806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3" y="1432588"/>
            <a:ext cx="4144937" cy="52786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85538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5" y="1428750"/>
            <a:ext cx="3823553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61049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42" y="1428750"/>
            <a:ext cx="3845679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0308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0" y="1428750"/>
            <a:ext cx="3646542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63907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95" y="1428750"/>
            <a:ext cx="4421973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60961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04" y="1475256"/>
            <a:ext cx="4120555" cy="51933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46047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81" y="1428750"/>
            <a:ext cx="3932201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091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78" y="1428750"/>
            <a:ext cx="3661807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318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7" y="1581927"/>
            <a:ext cx="4291229" cy="4980020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56" y="1548402"/>
            <a:ext cx="4126651" cy="50470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01970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06309"/>
            <a:ext cx="4004741" cy="49312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06754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3" y="2215859"/>
            <a:ext cx="4388757" cy="37121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07303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83" y="1685551"/>
            <a:ext cx="4199797" cy="47727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5923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59" y="1542306"/>
            <a:ext cx="3998645" cy="5059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24638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3" y="1428750"/>
            <a:ext cx="3520896" cy="5286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5387174"/>
      </p:ext>
    </p:extLst>
  </p:cSld>
  <p:clrMapOvr>
    <a:masterClrMapping/>
  </p:clrMapOvr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40885</TotalTime>
  <Words>58</Words>
  <Application>Microsoft Office PowerPoint</Application>
  <PresentationFormat>On-screen Show (4:3)</PresentationFormat>
  <Paragraphs>47</Paragraphs>
  <Slides>95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Arial</vt:lpstr>
      <vt:lpstr>Calibri</vt:lpstr>
      <vt:lpstr>CBoI theme</vt:lpstr>
      <vt:lpstr>Monetary Bulletin 2015/2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Elís Pétursson</cp:lastModifiedBy>
  <cp:revision>1727</cp:revision>
  <cp:lastPrinted>2014-01-28T10:22:18Z</cp:lastPrinted>
  <dcterms:created xsi:type="dcterms:W3CDTF">2010-03-03T09:43:21Z</dcterms:created>
  <dcterms:modified xsi:type="dcterms:W3CDTF">2015-06-05T16:01:00Z</dcterms:modified>
</cp:coreProperties>
</file>