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88" r:id="rId2"/>
    <p:sldId id="815" r:id="rId3"/>
    <p:sldId id="817" r:id="rId4"/>
    <p:sldId id="818" r:id="rId5"/>
    <p:sldId id="819" r:id="rId6"/>
    <p:sldId id="849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8" r:id="rId24"/>
    <p:sldId id="869" r:id="rId25"/>
    <p:sldId id="850" r:id="rId26"/>
    <p:sldId id="851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87" r:id="rId45"/>
    <p:sldId id="888" r:id="rId4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108" d="100"/>
          <a:sy n="108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16/02/2015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16/02/2015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419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378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853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23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020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090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431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31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367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27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04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3013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447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450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564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842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8884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3511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1775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800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6351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78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787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8634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1674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640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5930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4802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2712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8611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428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75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8012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0751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9942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6732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1156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0583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472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46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668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86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3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36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16.2.2015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 err="1" smtClean="0"/>
              <a:t>Monetary</a:t>
            </a:r>
            <a:r>
              <a:rPr lang="is-IS" sz="5600" dirty="0" smtClean="0"/>
              <a:t> Bulletin 2015/1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i="1" dirty="0"/>
              <a:t>Changed inflation outlook due to steep drop in oil prices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83" y="1428750"/>
            <a:ext cx="3901597" cy="528637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94694"/>
            <a:ext cx="4004741" cy="4754487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17" y="1428750"/>
            <a:ext cx="3513729" cy="5286375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13" y="1428750"/>
            <a:ext cx="3486337" cy="5286375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85" y="1428750"/>
            <a:ext cx="3841392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46" y="1428750"/>
            <a:ext cx="3955871" cy="5286375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3" y="1734315"/>
            <a:ext cx="4388757" cy="467524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06" y="1428750"/>
            <a:ext cx="3847750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20" y="1428750"/>
            <a:ext cx="4042522" cy="5286375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38" y="1822699"/>
            <a:ext cx="4077887" cy="4498476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45" y="1428750"/>
            <a:ext cx="4344072" cy="5286375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9" y="1428750"/>
            <a:ext cx="3893525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9" y="1557545"/>
            <a:ext cx="4407044" cy="5028784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2" y="1428750"/>
            <a:ext cx="3264699" cy="528637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7" y="1428750"/>
            <a:ext cx="4296688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81927"/>
            <a:ext cx="3980359" cy="4980020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5" y="1428750"/>
            <a:ext cx="390041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38" y="1539259"/>
            <a:ext cx="4077887" cy="506535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27068"/>
            <a:ext cx="4059600" cy="508973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64216"/>
            <a:ext cx="4004741" cy="4815442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73" y="1428750"/>
            <a:ext cx="3466216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78" y="1520972"/>
            <a:ext cx="4187606" cy="510193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22" y="1432588"/>
            <a:ext cx="4169319" cy="527869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99" y="1688598"/>
            <a:ext cx="4108364" cy="476667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30115"/>
            <a:ext cx="4004741" cy="5083644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527068"/>
            <a:ext cx="4090078" cy="508973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1" y="1428750"/>
            <a:ext cx="386714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1" y="1428750"/>
            <a:ext cx="3964781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8" y="1428750"/>
            <a:ext cx="3806426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5" y="1428750"/>
            <a:ext cx="3897732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37" y="1428750"/>
            <a:ext cx="3963489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29" y="1594118"/>
            <a:ext cx="4053505" cy="495563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7" y="1603261"/>
            <a:ext cx="4047409" cy="493735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5" y="1688598"/>
            <a:ext cx="3962072" cy="476667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7" y="1609357"/>
            <a:ext cx="4291229" cy="4925161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51" y="1728219"/>
            <a:ext cx="4114460" cy="4687436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76" y="1688598"/>
            <a:ext cx="4315611" cy="476667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9" y="1621548"/>
            <a:ext cx="3919404" cy="4900779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2" y="1428750"/>
            <a:ext cx="3828258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40" y="1481351"/>
            <a:ext cx="4218083" cy="518117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48402"/>
            <a:ext cx="3980359" cy="5047071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54" y="1603261"/>
            <a:ext cx="3986454" cy="4937352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7" y="1517924"/>
            <a:ext cx="4102269" cy="5108026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40877</TotalTime>
  <Words>58</Words>
  <Application>Microsoft Office PowerPoint</Application>
  <PresentationFormat>On-screen Show (4:3)</PresentationFormat>
  <Paragraphs>47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CBoI theme</vt:lpstr>
      <vt:lpstr>Monetary Bulletin 2015/1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Elís Pétursson</cp:lastModifiedBy>
  <cp:revision>1725</cp:revision>
  <cp:lastPrinted>2014-01-28T10:22:18Z</cp:lastPrinted>
  <dcterms:created xsi:type="dcterms:W3CDTF">2010-03-03T09:43:21Z</dcterms:created>
  <dcterms:modified xsi:type="dcterms:W3CDTF">2015-02-16T13:33:59Z</dcterms:modified>
</cp:coreProperties>
</file>