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1"/>
  </p:notesMasterIdLst>
  <p:handoutMasterIdLst>
    <p:handoutMasterId r:id="rId152"/>
  </p:handoutMasterIdLst>
  <p:sldIdLst>
    <p:sldId id="280" r:id="rId2"/>
    <p:sldId id="522" r:id="rId3"/>
    <p:sldId id="555" r:id="rId4"/>
    <p:sldId id="556" r:id="rId5"/>
    <p:sldId id="557" r:id="rId6"/>
    <p:sldId id="558" r:id="rId7"/>
    <p:sldId id="559" r:id="rId8"/>
    <p:sldId id="560" r:id="rId9"/>
    <p:sldId id="561" r:id="rId10"/>
    <p:sldId id="562" r:id="rId11"/>
    <p:sldId id="563" r:id="rId12"/>
    <p:sldId id="564" r:id="rId13"/>
    <p:sldId id="565" r:id="rId14"/>
    <p:sldId id="566" r:id="rId15"/>
    <p:sldId id="567" r:id="rId16"/>
    <p:sldId id="304" r:id="rId17"/>
    <p:sldId id="456" r:id="rId18"/>
    <p:sldId id="584" r:id="rId19"/>
    <p:sldId id="585" r:id="rId20"/>
    <p:sldId id="586" r:id="rId21"/>
    <p:sldId id="587" r:id="rId22"/>
    <p:sldId id="588" r:id="rId23"/>
    <p:sldId id="589" r:id="rId24"/>
    <p:sldId id="603" r:id="rId25"/>
    <p:sldId id="604" r:id="rId26"/>
    <p:sldId id="590" r:id="rId27"/>
    <p:sldId id="591" r:id="rId28"/>
    <p:sldId id="592" r:id="rId29"/>
    <p:sldId id="593" r:id="rId30"/>
    <p:sldId id="594" r:id="rId31"/>
    <p:sldId id="595" r:id="rId32"/>
    <p:sldId id="596" r:id="rId33"/>
    <p:sldId id="597" r:id="rId34"/>
    <p:sldId id="598" r:id="rId35"/>
    <p:sldId id="599" r:id="rId36"/>
    <p:sldId id="510" r:id="rId37"/>
    <p:sldId id="605" r:id="rId38"/>
    <p:sldId id="606" r:id="rId39"/>
    <p:sldId id="607" r:id="rId40"/>
    <p:sldId id="608" r:id="rId41"/>
    <p:sldId id="609" r:id="rId42"/>
    <p:sldId id="610" r:id="rId43"/>
    <p:sldId id="611" r:id="rId44"/>
    <p:sldId id="612" r:id="rId45"/>
    <p:sldId id="613" r:id="rId46"/>
    <p:sldId id="614" r:id="rId47"/>
    <p:sldId id="615" r:id="rId48"/>
    <p:sldId id="616" r:id="rId49"/>
    <p:sldId id="617" r:id="rId50"/>
    <p:sldId id="618" r:id="rId51"/>
    <p:sldId id="619" r:id="rId52"/>
    <p:sldId id="620" r:id="rId53"/>
    <p:sldId id="621" r:id="rId54"/>
    <p:sldId id="622" r:id="rId55"/>
    <p:sldId id="623" r:id="rId56"/>
    <p:sldId id="624" r:id="rId57"/>
    <p:sldId id="625" r:id="rId58"/>
    <p:sldId id="626" r:id="rId59"/>
    <p:sldId id="568" r:id="rId60"/>
    <p:sldId id="569" r:id="rId61"/>
    <p:sldId id="570" r:id="rId62"/>
    <p:sldId id="571" r:id="rId63"/>
    <p:sldId id="572" r:id="rId64"/>
    <p:sldId id="573" r:id="rId65"/>
    <p:sldId id="574" r:id="rId66"/>
    <p:sldId id="575" r:id="rId67"/>
    <p:sldId id="576" r:id="rId68"/>
    <p:sldId id="577" r:id="rId69"/>
    <p:sldId id="578" r:id="rId70"/>
    <p:sldId id="579" r:id="rId71"/>
    <p:sldId id="580" r:id="rId72"/>
    <p:sldId id="581" r:id="rId73"/>
    <p:sldId id="366" r:id="rId74"/>
    <p:sldId id="523" r:id="rId75"/>
    <p:sldId id="524" r:id="rId76"/>
    <p:sldId id="525" r:id="rId77"/>
    <p:sldId id="526" r:id="rId78"/>
    <p:sldId id="527" r:id="rId79"/>
    <p:sldId id="528" r:id="rId80"/>
    <p:sldId id="529" r:id="rId81"/>
    <p:sldId id="530" r:id="rId82"/>
    <p:sldId id="531" r:id="rId83"/>
    <p:sldId id="532" r:id="rId84"/>
    <p:sldId id="533" r:id="rId85"/>
    <p:sldId id="534" r:id="rId86"/>
    <p:sldId id="535" r:id="rId87"/>
    <p:sldId id="536" r:id="rId88"/>
    <p:sldId id="537" r:id="rId89"/>
    <p:sldId id="538" r:id="rId90"/>
    <p:sldId id="539" r:id="rId91"/>
    <p:sldId id="540" r:id="rId92"/>
    <p:sldId id="541" r:id="rId93"/>
    <p:sldId id="542" r:id="rId94"/>
    <p:sldId id="543" r:id="rId95"/>
    <p:sldId id="544" r:id="rId96"/>
    <p:sldId id="545" r:id="rId97"/>
    <p:sldId id="627" r:id="rId98"/>
    <p:sldId id="628" r:id="rId99"/>
    <p:sldId id="629" r:id="rId100"/>
    <p:sldId id="630" r:id="rId101"/>
    <p:sldId id="631" r:id="rId102"/>
    <p:sldId id="546" r:id="rId103"/>
    <p:sldId id="547" r:id="rId104"/>
    <p:sldId id="548" r:id="rId105"/>
    <p:sldId id="549" r:id="rId106"/>
    <p:sldId id="632" r:id="rId107"/>
    <p:sldId id="633" r:id="rId108"/>
    <p:sldId id="634" r:id="rId109"/>
    <p:sldId id="550" r:id="rId110"/>
    <p:sldId id="551" r:id="rId111"/>
    <p:sldId id="552" r:id="rId112"/>
    <p:sldId id="553" r:id="rId113"/>
    <p:sldId id="554" r:id="rId114"/>
    <p:sldId id="635" r:id="rId115"/>
    <p:sldId id="636" r:id="rId116"/>
    <p:sldId id="637" r:id="rId117"/>
    <p:sldId id="638" r:id="rId118"/>
    <p:sldId id="639" r:id="rId119"/>
    <p:sldId id="640" r:id="rId120"/>
    <p:sldId id="641" r:id="rId121"/>
    <p:sldId id="642" r:id="rId122"/>
    <p:sldId id="643" r:id="rId123"/>
    <p:sldId id="644" r:id="rId124"/>
    <p:sldId id="649" r:id="rId125"/>
    <p:sldId id="650" r:id="rId126"/>
    <p:sldId id="645" r:id="rId127"/>
    <p:sldId id="646" r:id="rId128"/>
    <p:sldId id="647" r:id="rId129"/>
    <p:sldId id="648" r:id="rId130"/>
    <p:sldId id="651" r:id="rId131"/>
    <p:sldId id="652" r:id="rId132"/>
    <p:sldId id="653" r:id="rId133"/>
    <p:sldId id="654" r:id="rId134"/>
    <p:sldId id="655" r:id="rId135"/>
    <p:sldId id="656" r:id="rId136"/>
    <p:sldId id="657" r:id="rId137"/>
    <p:sldId id="658" r:id="rId138"/>
    <p:sldId id="659" r:id="rId139"/>
    <p:sldId id="660" r:id="rId140"/>
    <p:sldId id="662" r:id="rId141"/>
    <p:sldId id="663" r:id="rId142"/>
    <p:sldId id="664" r:id="rId143"/>
    <p:sldId id="665" r:id="rId144"/>
    <p:sldId id="666" r:id="rId145"/>
    <p:sldId id="667" r:id="rId146"/>
    <p:sldId id="668" r:id="rId147"/>
    <p:sldId id="669" r:id="rId148"/>
    <p:sldId id="670" r:id="rId149"/>
    <p:sldId id="671" r:id="rId150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6" autoAdjust="0"/>
    <p:restoredTop sz="96473" autoAdjust="0"/>
  </p:normalViewPr>
  <p:slideViewPr>
    <p:cSldViewPr>
      <p:cViewPr>
        <p:scale>
          <a:sx n="75" d="100"/>
          <a:sy n="75" d="100"/>
        </p:scale>
        <p:origin x="762" y="420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notesMaster" Target="notesMasters/notesMaster1.xml"/><Relationship Id="rId156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commentAuthors" Target="commentAuthor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4.4.2019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4/4/2019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4/4/2019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4/4/2019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 smtClean="0"/>
              <a:t>Dragið </a:t>
            </a:r>
            <a:r>
              <a:rPr lang="is-IS" noProof="0" dirty="0" smtClean="0"/>
              <a:t>mynd</a:t>
            </a:r>
            <a:r>
              <a:rPr lang="is-IS" dirty="0" smtClean="0"/>
              <a:t> inn í myndflötinn eða veljið myndflöt og notið „insert picture“ hnapp frá valblaði</a:t>
            </a:r>
            <a:endParaRPr lang="is-I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4/4/2019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4/4/2019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 smtClean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4/4/2019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is-I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4/4/2019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4/4/2019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 err="1" smtClean="0"/>
              <a:t>April</a:t>
            </a:r>
            <a:r>
              <a:rPr lang="is-IS" dirty="0" smtClean="0"/>
              <a:t> 2019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Stability</a:t>
            </a:r>
            <a:r>
              <a:rPr lang="is-IS" dirty="0" smtClean="0"/>
              <a:t> 2019/1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 smtClean="0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07" y="1985766"/>
            <a:ext cx="4379985" cy="51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5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03" y="2247895"/>
            <a:ext cx="4672594" cy="464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0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73" y="2378059"/>
            <a:ext cx="4894427" cy="440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6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27" y="2322571"/>
            <a:ext cx="4593345" cy="44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2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36" y="1703826"/>
            <a:ext cx="4160528" cy="57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4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699254"/>
            <a:ext cx="4008128" cy="57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4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19" y="1485893"/>
            <a:ext cx="4187961" cy="617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77" y="1964430"/>
            <a:ext cx="2453645" cy="52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23" y="2324095"/>
            <a:ext cx="4352553" cy="44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5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151883"/>
            <a:ext cx="4096520" cy="48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96" y="2129023"/>
            <a:ext cx="3200407" cy="48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71" y="1997959"/>
            <a:ext cx="4270257" cy="514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613910"/>
            <a:ext cx="4093472" cy="59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2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8" y="1946142"/>
            <a:ext cx="3998984" cy="52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55" y="2068063"/>
            <a:ext cx="4221489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5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999483"/>
            <a:ext cx="4008128" cy="51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9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84" y="1772406"/>
            <a:ext cx="3925832" cy="55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5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44" y="1840986"/>
            <a:ext cx="4108712" cy="546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6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67" y="934204"/>
            <a:ext cx="4334265" cy="72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6" y="1901946"/>
            <a:ext cx="4099568" cy="53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6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901946"/>
            <a:ext cx="4093472" cy="53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1670298"/>
            <a:ext cx="4096520" cy="580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8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863" y="2008627"/>
            <a:ext cx="4398273" cy="51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6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55" y="1574286"/>
            <a:ext cx="4221489" cy="59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1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36" y="2071111"/>
            <a:ext cx="4084328" cy="50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2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35" y="2191507"/>
            <a:ext cx="4236729" cy="47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5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64" y="1575810"/>
            <a:ext cx="4017272" cy="599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5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72" y="2025391"/>
            <a:ext cx="4117856" cy="50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9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75" y="1403597"/>
            <a:ext cx="4206249" cy="633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6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15" y="2065015"/>
            <a:ext cx="4404369" cy="5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5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168647"/>
            <a:ext cx="4011176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1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647438"/>
            <a:ext cx="4093472" cy="584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28" y="2193031"/>
            <a:ext cx="4059944" cy="47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79" y="1737354"/>
            <a:ext cx="4218441" cy="56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32" y="1889754"/>
            <a:ext cx="4072136" cy="53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067" y="1450841"/>
            <a:ext cx="4181865" cy="62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1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55" y="1350257"/>
            <a:ext cx="4221489" cy="644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3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08" y="2293615"/>
            <a:ext cx="3922784" cy="455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3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44" y="2170171"/>
            <a:ext cx="4108712" cy="48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0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2171695"/>
            <a:ext cx="4090424" cy="48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2357623"/>
            <a:ext cx="4090424" cy="442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0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2253991"/>
            <a:ext cx="4090424" cy="463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19" y="2257039"/>
            <a:ext cx="4492761" cy="46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1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258563"/>
            <a:ext cx="4093472" cy="46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6" y="2679188"/>
            <a:ext cx="4053848" cy="378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7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016247"/>
            <a:ext cx="4093472" cy="51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1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51" y="1813554"/>
            <a:ext cx="4209297" cy="55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4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60" y="2063491"/>
            <a:ext cx="4005080" cy="50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3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889754"/>
            <a:ext cx="4008128" cy="53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6" y="2017771"/>
            <a:ext cx="4053848" cy="510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3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60" y="2014723"/>
            <a:ext cx="4005080" cy="51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24" y="2016247"/>
            <a:ext cx="4047752" cy="51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891278"/>
            <a:ext cx="4008128" cy="53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5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2016247"/>
            <a:ext cx="4090424" cy="51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0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011675"/>
            <a:ext cx="4008128" cy="51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88" y="2270755"/>
            <a:ext cx="4014224" cy="46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Key</a:t>
            </a:r>
            <a:r>
              <a:rPr lang="is-IS" dirty="0"/>
              <a:t> </a:t>
            </a:r>
            <a:r>
              <a:rPr lang="is-IS" dirty="0" err="1"/>
              <a:t>risks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96" y="2049775"/>
            <a:ext cx="4114808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7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786122"/>
            <a:ext cx="4011176" cy="557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08" y="2371339"/>
            <a:ext cx="4151384" cy="440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9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56" y="2182363"/>
            <a:ext cx="3916688" cy="47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5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51" y="2412487"/>
            <a:ext cx="4361697" cy="431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28" y="2122927"/>
            <a:ext cx="4136144" cy="48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281423"/>
            <a:ext cx="4319025" cy="45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6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6" y="2182363"/>
            <a:ext cx="4099568" cy="47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1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51883"/>
            <a:ext cx="4093472" cy="48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23" y="2246371"/>
            <a:ext cx="4504953" cy="46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5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47" y="1946142"/>
            <a:ext cx="4501905" cy="52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7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36" y="1964430"/>
            <a:ext cx="4084328" cy="52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5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168" y="1563618"/>
            <a:ext cx="4105664" cy="60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4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1659630"/>
            <a:ext cx="4066040" cy="58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103" y="1993387"/>
            <a:ext cx="4367793" cy="51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0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08" y="2045203"/>
            <a:ext cx="3922784" cy="505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5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026915"/>
            <a:ext cx="4093472" cy="50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2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95" y="1932426"/>
            <a:ext cx="4343409" cy="527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1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87" y="2019295"/>
            <a:ext cx="4395225" cy="510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8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24" y="2014723"/>
            <a:ext cx="4047752" cy="51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5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03" y="2234179"/>
            <a:ext cx="4672594" cy="46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1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Financial</a:t>
            </a:r>
            <a:r>
              <a:rPr lang="is-IS" dirty="0"/>
              <a:t> </a:t>
            </a:r>
            <a:r>
              <a:rPr lang="is-IS" dirty="0" err="1"/>
              <a:t>institutions</a:t>
            </a:r>
            <a:r>
              <a:rPr lang="is-IS" dirty="0"/>
              <a:t>‘ </a:t>
            </a:r>
            <a:r>
              <a:rPr lang="is-IS" dirty="0" err="1"/>
              <a:t>operating</a:t>
            </a:r>
            <a:r>
              <a:rPr lang="is-IS" dirty="0"/>
              <a:t> </a:t>
            </a:r>
            <a:r>
              <a:rPr lang="is-IS" dirty="0" err="1"/>
              <a:t>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51" y="1996435"/>
            <a:ext cx="4361697" cy="515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4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27" y="1388357"/>
            <a:ext cx="4288545" cy="636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52" y="2151883"/>
            <a:ext cx="3980696" cy="48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1860798"/>
            <a:ext cx="4319025" cy="54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1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1975098"/>
            <a:ext cx="4066040" cy="51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0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2007103"/>
            <a:ext cx="4309881" cy="5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55" y="1871466"/>
            <a:ext cx="4221489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086351"/>
            <a:ext cx="4093472" cy="49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7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84" y="2218939"/>
            <a:ext cx="4078232" cy="47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52" y="1894326"/>
            <a:ext cx="4056896" cy="53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5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72" y="1606290"/>
            <a:ext cx="4041656" cy="593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71" y="1976622"/>
            <a:ext cx="4422657" cy="519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9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891278"/>
            <a:ext cx="4093472" cy="53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72" y="1990338"/>
            <a:ext cx="4117856" cy="51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167123"/>
            <a:ext cx="4011176" cy="48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8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96079"/>
            <a:ext cx="4093472" cy="47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2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75" y="2231131"/>
            <a:ext cx="4511049" cy="46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8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143" y="1418837"/>
            <a:ext cx="4489713" cy="630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1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51" y="2170171"/>
            <a:ext cx="4209297" cy="48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3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84" y="1865370"/>
            <a:ext cx="4002032" cy="541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5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40" y="1687062"/>
            <a:ext cx="3944120" cy="57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1885182"/>
            <a:ext cx="4069088" cy="53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5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31" y="1510278"/>
            <a:ext cx="4224537" cy="61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2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069587"/>
            <a:ext cx="4319025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6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743" y="1712970"/>
            <a:ext cx="4794514" cy="57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5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institutions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other</a:t>
            </a:r>
            <a:r>
              <a:rPr lang="is-IS" dirty="0" smtClean="0"/>
              <a:t> </a:t>
            </a:r>
            <a:r>
              <a:rPr lang="is-IS" dirty="0" err="1" smtClean="0"/>
              <a:t>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757166"/>
            <a:ext cx="4008128" cy="56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3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Boxes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2141215"/>
            <a:ext cx="4309881" cy="48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9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07" y="1891278"/>
            <a:ext cx="4532385" cy="53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8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Boxes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63" y="2359147"/>
            <a:ext cx="4322073" cy="442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Boxes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63" y="2116831"/>
            <a:ext cx="4245873" cy="49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Boxes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28" y="1969002"/>
            <a:ext cx="4059944" cy="52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Boxes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63" y="2180839"/>
            <a:ext cx="4322073" cy="47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1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Boxes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08" y="2046727"/>
            <a:ext cx="3922784" cy="50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4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Boxes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917186"/>
            <a:ext cx="4008128" cy="530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3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Boxes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446015"/>
            <a:ext cx="4096520" cy="42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9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Boxes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80" y="1969002"/>
            <a:ext cx="4142240" cy="52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5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Boxes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39" y="1969002"/>
            <a:ext cx="4401321" cy="52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7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Boxes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20" y="2002531"/>
            <a:ext cx="4111760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941570"/>
            <a:ext cx="4093472" cy="52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1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Boxes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1979670"/>
            <a:ext cx="4096520" cy="5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5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Boxes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55" y="2237227"/>
            <a:ext cx="4221489" cy="46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4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Boxes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28" y="1882134"/>
            <a:ext cx="3983744" cy="53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787646"/>
            <a:ext cx="4008128" cy="55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4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421631"/>
            <a:ext cx="4008128" cy="430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03115"/>
            <a:ext cx="4093472" cy="493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2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253991"/>
            <a:ext cx="4319025" cy="463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75" y="1831842"/>
            <a:ext cx="4206249" cy="54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7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52" y="2023867"/>
            <a:ext cx="4056896" cy="509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9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298187"/>
            <a:ext cx="4319025" cy="45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7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56" y="1709922"/>
            <a:ext cx="3992888" cy="572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9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2033011"/>
            <a:ext cx="4309881" cy="50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5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863" y="1969002"/>
            <a:ext cx="4398273" cy="52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4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84" y="1761738"/>
            <a:ext cx="3925832" cy="562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6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732782"/>
            <a:ext cx="4011176" cy="56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4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88" y="2490212"/>
            <a:ext cx="4014224" cy="416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4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35" y="2292091"/>
            <a:ext cx="4236729" cy="45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2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64" y="2086351"/>
            <a:ext cx="3941072" cy="49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3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2266183"/>
            <a:ext cx="4066040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1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75" y="2321047"/>
            <a:ext cx="4206249" cy="45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15" y="2039107"/>
            <a:ext cx="4328169" cy="50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4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28" y="2068063"/>
            <a:ext cx="3983744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2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07" y="1953762"/>
            <a:ext cx="4227585" cy="52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7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95" y="2439919"/>
            <a:ext cx="4495809" cy="426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5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266183"/>
            <a:ext cx="4093472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0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04" y="2470399"/>
            <a:ext cx="4139192" cy="42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156455"/>
            <a:ext cx="4096520" cy="48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025391"/>
            <a:ext cx="4093472" cy="50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3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775454"/>
            <a:ext cx="4093472" cy="55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79" y="1804410"/>
            <a:ext cx="4523241" cy="55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07" y="2013199"/>
            <a:ext cx="4379985" cy="51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8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/>
              <a:t>Appendix</a:t>
            </a:r>
            <a:r>
              <a:rPr lang="is-IS" dirty="0"/>
              <a:t>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79" y="2110735"/>
            <a:ext cx="4447041" cy="49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1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414</Words>
  <Application>Microsoft Office PowerPoint</Application>
  <PresentationFormat>Custom</PresentationFormat>
  <Paragraphs>151</Paragraphs>
  <Slides>149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149</vt:i4>
      </vt:variant>
    </vt:vector>
  </HeadingPairs>
  <TitlesOfParts>
    <vt:vector size="152" baseType="lpstr">
      <vt:lpstr>Arial</vt:lpstr>
      <vt:lpstr>Calibri</vt:lpstr>
      <vt:lpstr>Office Theme</vt:lpstr>
      <vt:lpstr>PowerPoint Presentation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institutions‘ operating environment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Boxes</vt:lpstr>
      <vt:lpstr>Boxes</vt:lpstr>
      <vt:lpstr>Boxes</vt:lpstr>
      <vt:lpstr>Boxes</vt:lpstr>
      <vt:lpstr>Boxes</vt:lpstr>
      <vt:lpstr>Boxes</vt:lpstr>
      <vt:lpstr>Boxes</vt:lpstr>
      <vt:lpstr>Boxes</vt:lpstr>
      <vt:lpstr>Boxes</vt:lpstr>
      <vt:lpstr>Boxes</vt:lpstr>
      <vt:lpstr>Boxes</vt:lpstr>
      <vt:lpstr>Boxes</vt:lpstr>
      <vt:lpstr>Boxes</vt:lpstr>
      <vt:lpstr>Boxes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2019-04-04T09:03:23Z</dcterms:modified>
</cp:coreProperties>
</file>