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256" r:id="rId2"/>
    <p:sldId id="341" r:id="rId3"/>
    <p:sldId id="352" r:id="rId4"/>
    <p:sldId id="347" r:id="rId5"/>
    <p:sldId id="351" r:id="rId6"/>
    <p:sldId id="350" r:id="rId7"/>
    <p:sldId id="349" r:id="rId8"/>
    <p:sldId id="348" r:id="rId9"/>
    <p:sldId id="34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2" r:id="rId39"/>
    <p:sldId id="383" r:id="rId40"/>
    <p:sldId id="384" r:id="rId41"/>
    <p:sldId id="343" r:id="rId42"/>
    <p:sldId id="381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344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345" r:id="rId76"/>
    <p:sldId id="416" r:id="rId77"/>
    <p:sldId id="418" r:id="rId78"/>
    <p:sldId id="346" r:id="rId79"/>
    <p:sldId id="417" r:id="rId80"/>
    <p:sldId id="419" r:id="rId81"/>
    <p:sldId id="420" r:id="rId82"/>
    <p:sldId id="421" r:id="rId83"/>
    <p:sldId id="422" r:id="rId84"/>
    <p:sldId id="423" r:id="rId85"/>
    <p:sldId id="424" r:id="rId86"/>
    <p:sldId id="425" r:id="rId87"/>
    <p:sldId id="426" r:id="rId88"/>
    <p:sldId id="428" r:id="rId89"/>
    <p:sldId id="427" r:id="rId90"/>
    <p:sldId id="429" r:id="rId91"/>
    <p:sldId id="430" r:id="rId92"/>
    <p:sldId id="431" r:id="rId93"/>
    <p:sldId id="432" r:id="rId94"/>
    <p:sldId id="434" r:id="rId95"/>
    <p:sldId id="433" r:id="rId96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2317-0457-4BC4-ABBC-BFAC6CBCC7D8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C1AC-FAB2-4772-A7DA-C0D1977C0B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36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984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789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070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17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80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33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9142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86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42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5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99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90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89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63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96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254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65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6E4E-84CB-44B5-93F0-98EB579A8964}" type="datetimeFigureOut">
              <a:rPr lang="is-IS" smtClean="0"/>
              <a:t>5.10.2018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218C-97CD-4052-AA1B-2B3C12C80E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29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Economy</a:t>
            </a:r>
            <a:r>
              <a:rPr lang="is-IS" dirty="0" smtClean="0"/>
              <a:t> of </a:t>
            </a:r>
            <a:r>
              <a:rPr lang="is-IS" dirty="0" err="1" smtClean="0"/>
              <a:t>Iceland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Powerpoint</a:t>
            </a:r>
            <a:r>
              <a:rPr lang="is-IS" dirty="0" smtClean="0"/>
              <a:t> </a:t>
            </a:r>
            <a:r>
              <a:rPr lang="is-IS" dirty="0" err="1" smtClean="0"/>
              <a:t>charts</a:t>
            </a:r>
            <a:endParaRPr lang="is-IS" dirty="0" smtClean="0"/>
          </a:p>
          <a:p>
            <a:r>
              <a:rPr lang="is-IS" dirty="0" smtClean="0"/>
              <a:t>2018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6376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85" y="1825625"/>
            <a:ext cx="3289229" cy="4849813"/>
          </a:xfrm>
        </p:spPr>
      </p:pic>
    </p:spTree>
    <p:extLst>
      <p:ext uri="{BB962C8B-B14F-4D97-AF65-F5344CB8AC3E}">
        <p14:creationId xmlns:p14="http://schemas.microsoft.com/office/powerpoint/2010/main" val="116381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0" y="1825625"/>
            <a:ext cx="3087120" cy="4849813"/>
          </a:xfrm>
        </p:spPr>
      </p:pic>
    </p:spTree>
    <p:extLst>
      <p:ext uri="{BB962C8B-B14F-4D97-AF65-F5344CB8AC3E}">
        <p14:creationId xmlns:p14="http://schemas.microsoft.com/office/powerpoint/2010/main" val="229730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3" y="1825625"/>
            <a:ext cx="2804414" cy="4849813"/>
          </a:xfrm>
        </p:spPr>
      </p:pic>
    </p:spTree>
    <p:extLst>
      <p:ext uri="{BB962C8B-B14F-4D97-AF65-F5344CB8AC3E}">
        <p14:creationId xmlns:p14="http://schemas.microsoft.com/office/powerpoint/2010/main" val="426081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86" y="1825625"/>
            <a:ext cx="3450828" cy="4849813"/>
          </a:xfrm>
        </p:spPr>
      </p:pic>
    </p:spTree>
    <p:extLst>
      <p:ext uri="{BB962C8B-B14F-4D97-AF65-F5344CB8AC3E}">
        <p14:creationId xmlns:p14="http://schemas.microsoft.com/office/powerpoint/2010/main" val="330219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70" y="1825625"/>
            <a:ext cx="3064659" cy="4849813"/>
          </a:xfrm>
        </p:spPr>
      </p:pic>
    </p:spTree>
    <p:extLst>
      <p:ext uri="{BB962C8B-B14F-4D97-AF65-F5344CB8AC3E}">
        <p14:creationId xmlns:p14="http://schemas.microsoft.com/office/powerpoint/2010/main" val="289603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22" y="1825625"/>
            <a:ext cx="2904755" cy="4849813"/>
          </a:xfrm>
        </p:spPr>
      </p:pic>
    </p:spTree>
    <p:extLst>
      <p:ext uri="{BB962C8B-B14F-4D97-AF65-F5344CB8AC3E}">
        <p14:creationId xmlns:p14="http://schemas.microsoft.com/office/powerpoint/2010/main" val="81376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26" y="1825625"/>
            <a:ext cx="2981947" cy="4849813"/>
          </a:xfrm>
        </p:spPr>
      </p:pic>
    </p:spTree>
    <p:extLst>
      <p:ext uri="{BB962C8B-B14F-4D97-AF65-F5344CB8AC3E}">
        <p14:creationId xmlns:p14="http://schemas.microsoft.com/office/powerpoint/2010/main" val="273996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2" y="1825625"/>
            <a:ext cx="2966836" cy="4849813"/>
          </a:xfrm>
        </p:spPr>
      </p:pic>
    </p:spTree>
    <p:extLst>
      <p:ext uri="{BB962C8B-B14F-4D97-AF65-F5344CB8AC3E}">
        <p14:creationId xmlns:p14="http://schemas.microsoft.com/office/powerpoint/2010/main" val="218351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39" y="1825625"/>
            <a:ext cx="3339722" cy="4849813"/>
          </a:xfrm>
        </p:spPr>
      </p:pic>
    </p:spTree>
    <p:extLst>
      <p:ext uri="{BB962C8B-B14F-4D97-AF65-F5344CB8AC3E}">
        <p14:creationId xmlns:p14="http://schemas.microsoft.com/office/powerpoint/2010/main" val="28890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17" y="1825625"/>
            <a:ext cx="3345565" cy="4849813"/>
          </a:xfrm>
        </p:spPr>
      </p:pic>
    </p:spTree>
    <p:extLst>
      <p:ext uri="{BB962C8B-B14F-4D97-AF65-F5344CB8AC3E}">
        <p14:creationId xmlns:p14="http://schemas.microsoft.com/office/powerpoint/2010/main" val="22865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1 </a:t>
            </a:r>
            <a:r>
              <a:rPr lang="is-IS" sz="4000" dirty="0" err="1" smtClean="0">
                <a:solidFill>
                  <a:schemeClr val="tx1"/>
                </a:solidFill>
              </a:rPr>
              <a:t>Country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and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people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95" y="1825625"/>
            <a:ext cx="2758609" cy="4849813"/>
          </a:xfrm>
        </p:spPr>
      </p:pic>
    </p:spTree>
    <p:extLst>
      <p:ext uri="{BB962C8B-B14F-4D97-AF65-F5344CB8AC3E}">
        <p14:creationId xmlns:p14="http://schemas.microsoft.com/office/powerpoint/2010/main" val="230707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04" y="1825625"/>
            <a:ext cx="2930192" cy="4849813"/>
          </a:xfrm>
        </p:spPr>
      </p:pic>
    </p:spTree>
    <p:extLst>
      <p:ext uri="{BB962C8B-B14F-4D97-AF65-F5344CB8AC3E}">
        <p14:creationId xmlns:p14="http://schemas.microsoft.com/office/powerpoint/2010/main" val="7965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98" y="1825625"/>
            <a:ext cx="2782603" cy="4849813"/>
          </a:xfrm>
        </p:spPr>
      </p:pic>
    </p:spTree>
    <p:extLst>
      <p:ext uri="{BB962C8B-B14F-4D97-AF65-F5344CB8AC3E}">
        <p14:creationId xmlns:p14="http://schemas.microsoft.com/office/powerpoint/2010/main" val="35244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3" y="1825625"/>
            <a:ext cx="3153113" cy="4849813"/>
          </a:xfrm>
        </p:spPr>
      </p:pic>
    </p:spTree>
    <p:extLst>
      <p:ext uri="{BB962C8B-B14F-4D97-AF65-F5344CB8AC3E}">
        <p14:creationId xmlns:p14="http://schemas.microsoft.com/office/powerpoint/2010/main" val="420384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23" y="1825625"/>
            <a:ext cx="3873153" cy="4849813"/>
          </a:xfrm>
        </p:spPr>
      </p:pic>
    </p:spTree>
    <p:extLst>
      <p:ext uri="{BB962C8B-B14F-4D97-AF65-F5344CB8AC3E}">
        <p14:creationId xmlns:p14="http://schemas.microsoft.com/office/powerpoint/2010/main" val="207476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58" y="1825625"/>
            <a:ext cx="3086684" cy="4849813"/>
          </a:xfrm>
        </p:spPr>
      </p:pic>
    </p:spTree>
    <p:extLst>
      <p:ext uri="{BB962C8B-B14F-4D97-AF65-F5344CB8AC3E}">
        <p14:creationId xmlns:p14="http://schemas.microsoft.com/office/powerpoint/2010/main" val="53809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10" y="1825625"/>
            <a:ext cx="3311180" cy="4849813"/>
          </a:xfrm>
        </p:spPr>
      </p:pic>
    </p:spTree>
    <p:extLst>
      <p:ext uri="{BB962C8B-B14F-4D97-AF65-F5344CB8AC3E}">
        <p14:creationId xmlns:p14="http://schemas.microsoft.com/office/powerpoint/2010/main" val="370890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17" y="1825625"/>
            <a:ext cx="3975165" cy="4849813"/>
          </a:xfrm>
        </p:spPr>
      </p:pic>
    </p:spTree>
    <p:extLst>
      <p:ext uri="{BB962C8B-B14F-4D97-AF65-F5344CB8AC3E}">
        <p14:creationId xmlns:p14="http://schemas.microsoft.com/office/powerpoint/2010/main" val="3039994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1" y="1825625"/>
            <a:ext cx="3281057" cy="4849813"/>
          </a:xfrm>
        </p:spPr>
      </p:pic>
    </p:spTree>
    <p:extLst>
      <p:ext uri="{BB962C8B-B14F-4D97-AF65-F5344CB8AC3E}">
        <p14:creationId xmlns:p14="http://schemas.microsoft.com/office/powerpoint/2010/main" val="323701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46" y="1825625"/>
            <a:ext cx="2562708" cy="4849813"/>
          </a:xfrm>
        </p:spPr>
      </p:pic>
    </p:spTree>
    <p:extLst>
      <p:ext uri="{BB962C8B-B14F-4D97-AF65-F5344CB8AC3E}">
        <p14:creationId xmlns:p14="http://schemas.microsoft.com/office/powerpoint/2010/main" val="21136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88" y="1825625"/>
            <a:ext cx="3188224" cy="4849813"/>
          </a:xfrm>
        </p:spPr>
      </p:pic>
    </p:spTree>
    <p:extLst>
      <p:ext uri="{BB962C8B-B14F-4D97-AF65-F5344CB8AC3E}">
        <p14:creationId xmlns:p14="http://schemas.microsoft.com/office/powerpoint/2010/main" val="1738349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03" y="1825625"/>
            <a:ext cx="3582793" cy="4849813"/>
          </a:xfrm>
        </p:spPr>
      </p:pic>
    </p:spTree>
    <p:extLst>
      <p:ext uri="{BB962C8B-B14F-4D97-AF65-F5344CB8AC3E}">
        <p14:creationId xmlns:p14="http://schemas.microsoft.com/office/powerpoint/2010/main" val="3614245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95" y="1825625"/>
            <a:ext cx="2880609" cy="4849813"/>
          </a:xfrm>
        </p:spPr>
      </p:pic>
    </p:spTree>
    <p:extLst>
      <p:ext uri="{BB962C8B-B14F-4D97-AF65-F5344CB8AC3E}">
        <p14:creationId xmlns:p14="http://schemas.microsoft.com/office/powerpoint/2010/main" val="2853951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84" y="1825625"/>
            <a:ext cx="2879432" cy="4849813"/>
          </a:xfrm>
        </p:spPr>
      </p:pic>
    </p:spTree>
    <p:extLst>
      <p:ext uri="{BB962C8B-B14F-4D97-AF65-F5344CB8AC3E}">
        <p14:creationId xmlns:p14="http://schemas.microsoft.com/office/powerpoint/2010/main" val="148520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9" y="1825625"/>
            <a:ext cx="3198282" cy="4849813"/>
          </a:xfrm>
        </p:spPr>
      </p:pic>
    </p:spTree>
    <p:extLst>
      <p:ext uri="{BB962C8B-B14F-4D97-AF65-F5344CB8AC3E}">
        <p14:creationId xmlns:p14="http://schemas.microsoft.com/office/powerpoint/2010/main" val="3149309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19" y="1825625"/>
            <a:ext cx="3052162" cy="4849813"/>
          </a:xfrm>
        </p:spPr>
      </p:pic>
    </p:spTree>
    <p:extLst>
      <p:ext uri="{BB962C8B-B14F-4D97-AF65-F5344CB8AC3E}">
        <p14:creationId xmlns:p14="http://schemas.microsoft.com/office/powerpoint/2010/main" val="209602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1" y="1825625"/>
            <a:ext cx="3143578" cy="4849813"/>
          </a:xfrm>
        </p:spPr>
      </p:pic>
    </p:spTree>
    <p:extLst>
      <p:ext uri="{BB962C8B-B14F-4D97-AF65-F5344CB8AC3E}">
        <p14:creationId xmlns:p14="http://schemas.microsoft.com/office/powerpoint/2010/main" val="62024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15" y="1825625"/>
            <a:ext cx="2797969" cy="4849813"/>
          </a:xfrm>
        </p:spPr>
      </p:pic>
    </p:spTree>
    <p:extLst>
      <p:ext uri="{BB962C8B-B14F-4D97-AF65-F5344CB8AC3E}">
        <p14:creationId xmlns:p14="http://schemas.microsoft.com/office/powerpoint/2010/main" val="3809778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19" y="1825625"/>
            <a:ext cx="3012762" cy="4849813"/>
          </a:xfrm>
        </p:spPr>
      </p:pic>
    </p:spTree>
    <p:extLst>
      <p:ext uri="{BB962C8B-B14F-4D97-AF65-F5344CB8AC3E}">
        <p14:creationId xmlns:p14="http://schemas.microsoft.com/office/powerpoint/2010/main" val="360454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1" y="1825625"/>
            <a:ext cx="2966117" cy="4849813"/>
          </a:xfrm>
        </p:spPr>
      </p:pic>
    </p:spTree>
    <p:extLst>
      <p:ext uri="{BB962C8B-B14F-4D97-AF65-F5344CB8AC3E}">
        <p14:creationId xmlns:p14="http://schemas.microsoft.com/office/powerpoint/2010/main" val="207580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26" y="1825625"/>
            <a:ext cx="3022347" cy="4849813"/>
          </a:xfrm>
        </p:spPr>
      </p:pic>
    </p:spTree>
    <p:extLst>
      <p:ext uri="{BB962C8B-B14F-4D97-AF65-F5344CB8AC3E}">
        <p14:creationId xmlns:p14="http://schemas.microsoft.com/office/powerpoint/2010/main" val="316707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90" y="1825625"/>
            <a:ext cx="3210019" cy="4849813"/>
          </a:xfrm>
        </p:spPr>
      </p:pic>
    </p:spTree>
    <p:extLst>
      <p:ext uri="{BB962C8B-B14F-4D97-AF65-F5344CB8AC3E}">
        <p14:creationId xmlns:p14="http://schemas.microsoft.com/office/powerpoint/2010/main" val="562731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9" y="1825625"/>
            <a:ext cx="2862982" cy="4849813"/>
          </a:xfrm>
        </p:spPr>
      </p:pic>
    </p:spTree>
    <p:extLst>
      <p:ext uri="{BB962C8B-B14F-4D97-AF65-F5344CB8AC3E}">
        <p14:creationId xmlns:p14="http://schemas.microsoft.com/office/powerpoint/2010/main" val="339405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3 </a:t>
            </a:r>
            <a:r>
              <a:rPr lang="is-IS" sz="4000" dirty="0" err="1" smtClean="0">
                <a:solidFill>
                  <a:schemeClr val="tx1"/>
                </a:solidFill>
              </a:rPr>
              <a:t>Financial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system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44" y="1825625"/>
            <a:ext cx="2619511" cy="4849813"/>
          </a:xfrm>
        </p:spPr>
      </p:pic>
    </p:spTree>
    <p:extLst>
      <p:ext uri="{BB962C8B-B14F-4D97-AF65-F5344CB8AC3E}">
        <p14:creationId xmlns:p14="http://schemas.microsoft.com/office/powerpoint/2010/main" val="236223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29" y="1825625"/>
            <a:ext cx="2794541" cy="4849813"/>
          </a:xfrm>
        </p:spPr>
      </p:pic>
    </p:spTree>
    <p:extLst>
      <p:ext uri="{BB962C8B-B14F-4D97-AF65-F5344CB8AC3E}">
        <p14:creationId xmlns:p14="http://schemas.microsoft.com/office/powerpoint/2010/main" val="1356133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9" y="1825625"/>
            <a:ext cx="2922702" cy="4849813"/>
          </a:xfrm>
        </p:spPr>
      </p:pic>
    </p:spTree>
    <p:extLst>
      <p:ext uri="{BB962C8B-B14F-4D97-AF65-F5344CB8AC3E}">
        <p14:creationId xmlns:p14="http://schemas.microsoft.com/office/powerpoint/2010/main" val="2457376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39" y="1825625"/>
            <a:ext cx="2789121" cy="4849813"/>
          </a:xfrm>
        </p:spPr>
      </p:pic>
    </p:spTree>
    <p:extLst>
      <p:ext uri="{BB962C8B-B14F-4D97-AF65-F5344CB8AC3E}">
        <p14:creationId xmlns:p14="http://schemas.microsoft.com/office/powerpoint/2010/main" val="1148166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6" y="1825625"/>
            <a:ext cx="2891328" cy="4849813"/>
          </a:xfrm>
        </p:spPr>
      </p:pic>
    </p:spTree>
    <p:extLst>
      <p:ext uri="{BB962C8B-B14F-4D97-AF65-F5344CB8AC3E}">
        <p14:creationId xmlns:p14="http://schemas.microsoft.com/office/powerpoint/2010/main" val="387784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98" y="1825625"/>
            <a:ext cx="3109803" cy="4849813"/>
          </a:xfrm>
        </p:spPr>
      </p:pic>
    </p:spTree>
    <p:extLst>
      <p:ext uri="{BB962C8B-B14F-4D97-AF65-F5344CB8AC3E}">
        <p14:creationId xmlns:p14="http://schemas.microsoft.com/office/powerpoint/2010/main" val="3327642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3" y="1825625"/>
            <a:ext cx="2685434" cy="4849813"/>
          </a:xfrm>
        </p:spPr>
      </p:pic>
    </p:spTree>
    <p:extLst>
      <p:ext uri="{BB962C8B-B14F-4D97-AF65-F5344CB8AC3E}">
        <p14:creationId xmlns:p14="http://schemas.microsoft.com/office/powerpoint/2010/main" val="2963748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85" y="1825625"/>
            <a:ext cx="2873229" cy="4849813"/>
          </a:xfrm>
        </p:spPr>
      </p:pic>
    </p:spTree>
    <p:extLst>
      <p:ext uri="{BB962C8B-B14F-4D97-AF65-F5344CB8AC3E}">
        <p14:creationId xmlns:p14="http://schemas.microsoft.com/office/powerpoint/2010/main" val="321437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89" y="1825625"/>
            <a:ext cx="2923421" cy="4849813"/>
          </a:xfrm>
        </p:spPr>
      </p:pic>
    </p:spTree>
    <p:extLst>
      <p:ext uri="{BB962C8B-B14F-4D97-AF65-F5344CB8AC3E}">
        <p14:creationId xmlns:p14="http://schemas.microsoft.com/office/powerpoint/2010/main" val="4022221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99" y="1825625"/>
            <a:ext cx="3262601" cy="4849813"/>
          </a:xfrm>
        </p:spPr>
      </p:pic>
    </p:spTree>
    <p:extLst>
      <p:ext uri="{BB962C8B-B14F-4D97-AF65-F5344CB8AC3E}">
        <p14:creationId xmlns:p14="http://schemas.microsoft.com/office/powerpoint/2010/main" val="314195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4" y="1825625"/>
            <a:ext cx="2759911" cy="4849813"/>
          </a:xfrm>
        </p:spPr>
      </p:pic>
    </p:spTree>
    <p:extLst>
      <p:ext uri="{BB962C8B-B14F-4D97-AF65-F5344CB8AC3E}">
        <p14:creationId xmlns:p14="http://schemas.microsoft.com/office/powerpoint/2010/main" val="2351205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79" y="1825625"/>
            <a:ext cx="2760442" cy="4849813"/>
          </a:xfrm>
        </p:spPr>
      </p:pic>
    </p:spTree>
    <p:extLst>
      <p:ext uri="{BB962C8B-B14F-4D97-AF65-F5344CB8AC3E}">
        <p14:creationId xmlns:p14="http://schemas.microsoft.com/office/powerpoint/2010/main" val="4242661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37" y="1825625"/>
            <a:ext cx="3246325" cy="4849813"/>
          </a:xfrm>
        </p:spPr>
      </p:pic>
    </p:spTree>
    <p:extLst>
      <p:ext uri="{BB962C8B-B14F-4D97-AF65-F5344CB8AC3E}">
        <p14:creationId xmlns:p14="http://schemas.microsoft.com/office/powerpoint/2010/main" val="839791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51" y="1825625"/>
            <a:ext cx="2870297" cy="4849813"/>
          </a:xfrm>
        </p:spPr>
      </p:pic>
    </p:spTree>
    <p:extLst>
      <p:ext uri="{BB962C8B-B14F-4D97-AF65-F5344CB8AC3E}">
        <p14:creationId xmlns:p14="http://schemas.microsoft.com/office/powerpoint/2010/main" val="4030177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47" y="1825625"/>
            <a:ext cx="2975906" cy="4849813"/>
          </a:xfrm>
        </p:spPr>
      </p:pic>
    </p:spTree>
    <p:extLst>
      <p:ext uri="{BB962C8B-B14F-4D97-AF65-F5344CB8AC3E}">
        <p14:creationId xmlns:p14="http://schemas.microsoft.com/office/powerpoint/2010/main" val="2874386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13" y="1825625"/>
            <a:ext cx="3259973" cy="4849813"/>
          </a:xfrm>
        </p:spPr>
      </p:pic>
    </p:spTree>
    <p:extLst>
      <p:ext uri="{BB962C8B-B14F-4D97-AF65-F5344CB8AC3E}">
        <p14:creationId xmlns:p14="http://schemas.microsoft.com/office/powerpoint/2010/main" val="3840932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64" y="1825625"/>
            <a:ext cx="2918471" cy="4849813"/>
          </a:xfrm>
        </p:spPr>
      </p:pic>
    </p:spTree>
    <p:extLst>
      <p:ext uri="{BB962C8B-B14F-4D97-AF65-F5344CB8AC3E}">
        <p14:creationId xmlns:p14="http://schemas.microsoft.com/office/powerpoint/2010/main" val="3114032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4" y="1825625"/>
            <a:ext cx="3187692" cy="4849813"/>
          </a:xfrm>
        </p:spPr>
      </p:pic>
    </p:spTree>
    <p:extLst>
      <p:ext uri="{BB962C8B-B14F-4D97-AF65-F5344CB8AC3E}">
        <p14:creationId xmlns:p14="http://schemas.microsoft.com/office/powerpoint/2010/main" val="2102108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4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Public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sector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06" y="1825625"/>
            <a:ext cx="3677387" cy="4849813"/>
          </a:xfrm>
        </p:spPr>
      </p:pic>
    </p:spTree>
    <p:extLst>
      <p:ext uri="{BB962C8B-B14F-4D97-AF65-F5344CB8AC3E}">
        <p14:creationId xmlns:p14="http://schemas.microsoft.com/office/powerpoint/2010/main" val="4166333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5" y="1825625"/>
            <a:ext cx="2972310" cy="4849813"/>
          </a:xfrm>
        </p:spPr>
      </p:pic>
    </p:spTree>
    <p:extLst>
      <p:ext uri="{BB962C8B-B14F-4D97-AF65-F5344CB8AC3E}">
        <p14:creationId xmlns:p14="http://schemas.microsoft.com/office/powerpoint/2010/main" val="3011502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12" y="1825625"/>
            <a:ext cx="2656176" cy="4849813"/>
          </a:xfrm>
        </p:spPr>
      </p:pic>
    </p:spTree>
    <p:extLst>
      <p:ext uri="{BB962C8B-B14F-4D97-AF65-F5344CB8AC3E}">
        <p14:creationId xmlns:p14="http://schemas.microsoft.com/office/powerpoint/2010/main" val="2145722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15" y="1825625"/>
            <a:ext cx="2717769" cy="4849813"/>
          </a:xfrm>
        </p:spPr>
      </p:pic>
    </p:spTree>
    <p:extLst>
      <p:ext uri="{BB962C8B-B14F-4D97-AF65-F5344CB8AC3E}">
        <p14:creationId xmlns:p14="http://schemas.microsoft.com/office/powerpoint/2010/main" val="607344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5" y="1825625"/>
            <a:ext cx="3035389" cy="4849813"/>
          </a:xfrm>
        </p:spPr>
      </p:pic>
    </p:spTree>
    <p:extLst>
      <p:ext uri="{BB962C8B-B14F-4D97-AF65-F5344CB8AC3E}">
        <p14:creationId xmlns:p14="http://schemas.microsoft.com/office/powerpoint/2010/main" val="2033583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64" y="1825625"/>
            <a:ext cx="3078272" cy="4849813"/>
          </a:xfrm>
        </p:spPr>
      </p:pic>
    </p:spTree>
    <p:extLst>
      <p:ext uri="{BB962C8B-B14F-4D97-AF65-F5344CB8AC3E}">
        <p14:creationId xmlns:p14="http://schemas.microsoft.com/office/powerpoint/2010/main" val="572983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01" y="1825625"/>
            <a:ext cx="3043797" cy="4849813"/>
          </a:xfrm>
        </p:spPr>
      </p:pic>
    </p:spTree>
    <p:extLst>
      <p:ext uri="{BB962C8B-B14F-4D97-AF65-F5344CB8AC3E}">
        <p14:creationId xmlns:p14="http://schemas.microsoft.com/office/powerpoint/2010/main" val="2086860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3" y="1825625"/>
            <a:ext cx="3266094" cy="4849813"/>
          </a:xfrm>
        </p:spPr>
      </p:pic>
    </p:spTree>
    <p:extLst>
      <p:ext uri="{BB962C8B-B14F-4D97-AF65-F5344CB8AC3E}">
        <p14:creationId xmlns:p14="http://schemas.microsoft.com/office/powerpoint/2010/main" val="4259614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45" y="1825625"/>
            <a:ext cx="3127310" cy="4849813"/>
          </a:xfrm>
        </p:spPr>
      </p:pic>
    </p:spTree>
    <p:extLst>
      <p:ext uri="{BB962C8B-B14F-4D97-AF65-F5344CB8AC3E}">
        <p14:creationId xmlns:p14="http://schemas.microsoft.com/office/powerpoint/2010/main" val="1425192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42" y="1825625"/>
            <a:ext cx="3331515" cy="4849813"/>
          </a:xfrm>
        </p:spPr>
      </p:pic>
    </p:spTree>
    <p:extLst>
      <p:ext uri="{BB962C8B-B14F-4D97-AF65-F5344CB8AC3E}">
        <p14:creationId xmlns:p14="http://schemas.microsoft.com/office/powerpoint/2010/main" val="496349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54" y="1825625"/>
            <a:ext cx="3180891" cy="4849813"/>
          </a:xfrm>
        </p:spPr>
      </p:pic>
    </p:spTree>
    <p:extLst>
      <p:ext uri="{BB962C8B-B14F-4D97-AF65-F5344CB8AC3E}">
        <p14:creationId xmlns:p14="http://schemas.microsoft.com/office/powerpoint/2010/main" val="427245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8" y="1825625"/>
            <a:ext cx="2833903" cy="4849813"/>
          </a:xfrm>
        </p:spPr>
      </p:pic>
    </p:spTree>
    <p:extLst>
      <p:ext uri="{BB962C8B-B14F-4D97-AF65-F5344CB8AC3E}">
        <p14:creationId xmlns:p14="http://schemas.microsoft.com/office/powerpoint/2010/main" val="2696278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96" y="1825625"/>
            <a:ext cx="3065808" cy="4849813"/>
          </a:xfrm>
        </p:spPr>
      </p:pic>
    </p:spTree>
    <p:extLst>
      <p:ext uri="{BB962C8B-B14F-4D97-AF65-F5344CB8AC3E}">
        <p14:creationId xmlns:p14="http://schemas.microsoft.com/office/powerpoint/2010/main" val="4136128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77" y="1825625"/>
            <a:ext cx="2839246" cy="4849813"/>
          </a:xfrm>
        </p:spPr>
      </p:pic>
    </p:spTree>
    <p:extLst>
      <p:ext uri="{BB962C8B-B14F-4D97-AF65-F5344CB8AC3E}">
        <p14:creationId xmlns:p14="http://schemas.microsoft.com/office/powerpoint/2010/main" val="18425203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51" y="1825625"/>
            <a:ext cx="3420498" cy="4849813"/>
          </a:xfrm>
        </p:spPr>
      </p:pic>
    </p:spTree>
    <p:extLst>
      <p:ext uri="{BB962C8B-B14F-4D97-AF65-F5344CB8AC3E}">
        <p14:creationId xmlns:p14="http://schemas.microsoft.com/office/powerpoint/2010/main" val="4098684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66" y="1825625"/>
            <a:ext cx="3115667" cy="4849813"/>
          </a:xfrm>
        </p:spPr>
      </p:pic>
    </p:spTree>
    <p:extLst>
      <p:ext uri="{BB962C8B-B14F-4D97-AF65-F5344CB8AC3E}">
        <p14:creationId xmlns:p14="http://schemas.microsoft.com/office/powerpoint/2010/main" val="35383475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78" y="1825625"/>
            <a:ext cx="2962243" cy="4849813"/>
          </a:xfrm>
        </p:spPr>
      </p:pic>
    </p:spTree>
    <p:extLst>
      <p:ext uri="{BB962C8B-B14F-4D97-AF65-F5344CB8AC3E}">
        <p14:creationId xmlns:p14="http://schemas.microsoft.com/office/powerpoint/2010/main" val="4032139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5 </a:t>
            </a:r>
            <a:r>
              <a:rPr lang="is-IS" sz="4000" dirty="0" err="1" smtClean="0">
                <a:solidFill>
                  <a:schemeClr val="tx1"/>
                </a:solidFill>
              </a:rPr>
              <a:t>Monetary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and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financial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stability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policies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36" y="1825625"/>
            <a:ext cx="2518328" cy="4849813"/>
          </a:xfrm>
        </p:spPr>
      </p:pic>
    </p:spTree>
    <p:extLst>
      <p:ext uri="{BB962C8B-B14F-4D97-AF65-F5344CB8AC3E}">
        <p14:creationId xmlns:p14="http://schemas.microsoft.com/office/powerpoint/2010/main" val="5165415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17" y="1825625"/>
            <a:ext cx="3004565" cy="4849813"/>
          </a:xfrm>
        </p:spPr>
      </p:pic>
    </p:spTree>
    <p:extLst>
      <p:ext uri="{BB962C8B-B14F-4D97-AF65-F5344CB8AC3E}">
        <p14:creationId xmlns:p14="http://schemas.microsoft.com/office/powerpoint/2010/main" val="3332132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6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Ten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years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later</a:t>
            </a:r>
            <a:r>
              <a:rPr lang="is-IS" sz="4000" dirty="0" smtClean="0">
                <a:solidFill>
                  <a:schemeClr val="tx1"/>
                </a:solidFill>
              </a:rPr>
              <a:t> – </a:t>
            </a:r>
            <a:r>
              <a:rPr lang="is-IS" sz="4000" dirty="0" err="1" smtClean="0">
                <a:solidFill>
                  <a:schemeClr val="tx1"/>
                </a:solidFill>
              </a:rPr>
              <a:t>Iceland</a:t>
            </a:r>
            <a:r>
              <a:rPr lang="is-IS" sz="4000" dirty="0" smtClean="0">
                <a:solidFill>
                  <a:schemeClr val="tx1"/>
                </a:solidFill>
              </a:rPr>
              <a:t>‘s </a:t>
            </a:r>
            <a:r>
              <a:rPr lang="is-IS" sz="4000" dirty="0" err="1" smtClean="0">
                <a:solidFill>
                  <a:schemeClr val="tx1"/>
                </a:solidFill>
              </a:rPr>
              <a:t>crisis</a:t>
            </a:r>
            <a:r>
              <a:rPr lang="is-IS" sz="4000" dirty="0" smtClean="0">
                <a:solidFill>
                  <a:schemeClr val="tx1"/>
                </a:solidFill>
              </a:rPr>
              <a:t> and </a:t>
            </a:r>
            <a:r>
              <a:rPr lang="is-IS" sz="4000" dirty="0" err="1" smtClean="0">
                <a:solidFill>
                  <a:schemeClr val="tx1"/>
                </a:solidFill>
              </a:rPr>
              <a:t>recovery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14" y="1825625"/>
            <a:ext cx="3095971" cy="4849813"/>
          </a:xfrm>
        </p:spPr>
      </p:pic>
    </p:spTree>
    <p:extLst>
      <p:ext uri="{BB962C8B-B14F-4D97-AF65-F5344CB8AC3E}">
        <p14:creationId xmlns:p14="http://schemas.microsoft.com/office/powerpoint/2010/main" val="6935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33" y="1825625"/>
            <a:ext cx="2999934" cy="4849813"/>
          </a:xfrm>
        </p:spPr>
      </p:pic>
    </p:spTree>
    <p:extLst>
      <p:ext uri="{BB962C8B-B14F-4D97-AF65-F5344CB8AC3E}">
        <p14:creationId xmlns:p14="http://schemas.microsoft.com/office/powerpoint/2010/main" val="27862943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41" y="1825625"/>
            <a:ext cx="3106117" cy="4849813"/>
          </a:xfrm>
        </p:spPr>
      </p:pic>
    </p:spTree>
    <p:extLst>
      <p:ext uri="{BB962C8B-B14F-4D97-AF65-F5344CB8AC3E}">
        <p14:creationId xmlns:p14="http://schemas.microsoft.com/office/powerpoint/2010/main" val="15126669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47" y="1825625"/>
            <a:ext cx="2664105" cy="4849813"/>
          </a:xfrm>
        </p:spPr>
      </p:pic>
    </p:spTree>
    <p:extLst>
      <p:ext uri="{BB962C8B-B14F-4D97-AF65-F5344CB8AC3E}">
        <p14:creationId xmlns:p14="http://schemas.microsoft.com/office/powerpoint/2010/main" val="18990596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9" y="1825625"/>
            <a:ext cx="2806501" cy="4849813"/>
          </a:xfrm>
        </p:spPr>
      </p:pic>
    </p:spTree>
    <p:extLst>
      <p:ext uri="{BB962C8B-B14F-4D97-AF65-F5344CB8AC3E}">
        <p14:creationId xmlns:p14="http://schemas.microsoft.com/office/powerpoint/2010/main" val="8442492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40" y="1825625"/>
            <a:ext cx="2659919" cy="4849813"/>
          </a:xfrm>
        </p:spPr>
      </p:pic>
    </p:spTree>
    <p:extLst>
      <p:ext uri="{BB962C8B-B14F-4D97-AF65-F5344CB8AC3E}">
        <p14:creationId xmlns:p14="http://schemas.microsoft.com/office/powerpoint/2010/main" val="23182014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6" y="1825625"/>
            <a:ext cx="3480668" cy="4849813"/>
          </a:xfrm>
        </p:spPr>
      </p:pic>
    </p:spTree>
    <p:extLst>
      <p:ext uri="{BB962C8B-B14F-4D97-AF65-F5344CB8AC3E}">
        <p14:creationId xmlns:p14="http://schemas.microsoft.com/office/powerpoint/2010/main" val="29377628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1" y="1825625"/>
            <a:ext cx="3403617" cy="4849813"/>
          </a:xfrm>
        </p:spPr>
      </p:pic>
    </p:spTree>
    <p:extLst>
      <p:ext uri="{BB962C8B-B14F-4D97-AF65-F5344CB8AC3E}">
        <p14:creationId xmlns:p14="http://schemas.microsoft.com/office/powerpoint/2010/main" val="7840614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50" y="1825625"/>
            <a:ext cx="2741699" cy="4849813"/>
          </a:xfrm>
        </p:spPr>
      </p:pic>
    </p:spTree>
    <p:extLst>
      <p:ext uri="{BB962C8B-B14F-4D97-AF65-F5344CB8AC3E}">
        <p14:creationId xmlns:p14="http://schemas.microsoft.com/office/powerpoint/2010/main" val="8333950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41" y="1825625"/>
            <a:ext cx="2731318" cy="4849813"/>
          </a:xfrm>
        </p:spPr>
      </p:pic>
    </p:spTree>
    <p:extLst>
      <p:ext uri="{BB962C8B-B14F-4D97-AF65-F5344CB8AC3E}">
        <p14:creationId xmlns:p14="http://schemas.microsoft.com/office/powerpoint/2010/main" val="29873306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03" y="1825625"/>
            <a:ext cx="2986593" cy="4849813"/>
          </a:xfrm>
        </p:spPr>
      </p:pic>
    </p:spTree>
    <p:extLst>
      <p:ext uri="{BB962C8B-B14F-4D97-AF65-F5344CB8AC3E}">
        <p14:creationId xmlns:p14="http://schemas.microsoft.com/office/powerpoint/2010/main" val="39103669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6" y="1825625"/>
            <a:ext cx="2593688" cy="4849813"/>
          </a:xfrm>
        </p:spPr>
      </p:pic>
    </p:spTree>
    <p:extLst>
      <p:ext uri="{BB962C8B-B14F-4D97-AF65-F5344CB8AC3E}">
        <p14:creationId xmlns:p14="http://schemas.microsoft.com/office/powerpoint/2010/main" val="163360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Economy</a:t>
            </a:r>
            <a:r>
              <a:rPr lang="is-IS" sz="4800" dirty="0" smtClean="0">
                <a:solidFill>
                  <a:schemeClr val="bg1"/>
                </a:solidFill>
              </a:rPr>
              <a:t> of </a:t>
            </a:r>
            <a:r>
              <a:rPr lang="is-IS" sz="4800" dirty="0" err="1" smtClean="0">
                <a:solidFill>
                  <a:schemeClr val="bg1"/>
                </a:solidFill>
              </a:rPr>
              <a:t>Iceland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>
                <a:solidFill>
                  <a:schemeClr val="tx1"/>
                </a:solidFill>
              </a:rPr>
              <a:t>2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Structure</a:t>
            </a:r>
            <a:r>
              <a:rPr lang="is-IS" sz="4000" dirty="0" smtClean="0">
                <a:solidFill>
                  <a:schemeClr val="tx1"/>
                </a:solidFill>
              </a:rPr>
              <a:t> of </a:t>
            </a:r>
            <a:r>
              <a:rPr lang="is-IS" sz="4000" dirty="0" err="1" smtClean="0">
                <a:solidFill>
                  <a:schemeClr val="tx1"/>
                </a:solidFill>
              </a:rPr>
              <a:t>the</a:t>
            </a:r>
            <a:r>
              <a:rPr lang="is-IS" sz="4000" dirty="0" smtClean="0">
                <a:solidFill>
                  <a:schemeClr val="tx1"/>
                </a:solidFill>
              </a:rPr>
              <a:t> </a:t>
            </a:r>
            <a:r>
              <a:rPr lang="is-IS" sz="4000" dirty="0" err="1" smtClean="0">
                <a:solidFill>
                  <a:schemeClr val="tx1"/>
                </a:solidFill>
              </a:rPr>
              <a:t>economy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55" y="1825625"/>
            <a:ext cx="3106089" cy="4849813"/>
          </a:xfrm>
        </p:spPr>
      </p:pic>
    </p:spTree>
    <p:extLst>
      <p:ext uri="{BB962C8B-B14F-4D97-AF65-F5344CB8AC3E}">
        <p14:creationId xmlns:p14="http://schemas.microsoft.com/office/powerpoint/2010/main" val="16549686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35" y="1825625"/>
            <a:ext cx="2935930" cy="4849813"/>
          </a:xfrm>
        </p:spPr>
      </p:pic>
    </p:spTree>
    <p:extLst>
      <p:ext uri="{BB962C8B-B14F-4D97-AF65-F5344CB8AC3E}">
        <p14:creationId xmlns:p14="http://schemas.microsoft.com/office/powerpoint/2010/main" val="30506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5" y="1825625"/>
            <a:ext cx="2746990" cy="4849813"/>
          </a:xfrm>
        </p:spPr>
      </p:pic>
    </p:spTree>
    <p:extLst>
      <p:ext uri="{BB962C8B-B14F-4D97-AF65-F5344CB8AC3E}">
        <p14:creationId xmlns:p14="http://schemas.microsoft.com/office/powerpoint/2010/main" val="9212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26" y="1825625"/>
            <a:ext cx="2827347" cy="4849813"/>
          </a:xfrm>
        </p:spPr>
      </p:pic>
    </p:spTree>
    <p:extLst>
      <p:ext uri="{BB962C8B-B14F-4D97-AF65-F5344CB8AC3E}">
        <p14:creationId xmlns:p14="http://schemas.microsoft.com/office/powerpoint/2010/main" val="9917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24" y="1825625"/>
            <a:ext cx="2588751" cy="4849813"/>
          </a:xfrm>
        </p:spPr>
      </p:pic>
    </p:spTree>
    <p:extLst>
      <p:ext uri="{BB962C8B-B14F-4D97-AF65-F5344CB8AC3E}">
        <p14:creationId xmlns:p14="http://schemas.microsoft.com/office/powerpoint/2010/main" val="3588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50" y="1825625"/>
            <a:ext cx="2640700" cy="4849813"/>
          </a:xfrm>
        </p:spPr>
      </p:pic>
    </p:spTree>
    <p:extLst>
      <p:ext uri="{BB962C8B-B14F-4D97-AF65-F5344CB8AC3E}">
        <p14:creationId xmlns:p14="http://schemas.microsoft.com/office/powerpoint/2010/main" val="26612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yndir i Peningamál 2016_2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2016_2_template</Template>
  <TotalTime>18</TotalTime>
  <Words>60</Words>
  <Application>Microsoft Office PowerPoint</Application>
  <PresentationFormat>Widescreen</PresentationFormat>
  <Paragraphs>21</Paragraphs>
  <Slides>95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Calibri Light</vt:lpstr>
      <vt:lpstr>Myndir i Peningamál 2016_2_template</vt:lpstr>
      <vt:lpstr>Economy of Iceland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of Iceland</dc:title>
  <dc:creator>SÍ Elís Pétursson</dc:creator>
  <cp:lastModifiedBy>SÍ Guðjón Emilsson</cp:lastModifiedBy>
  <cp:revision>5</cp:revision>
  <dcterms:created xsi:type="dcterms:W3CDTF">2016-10-06T10:44:36Z</dcterms:created>
  <dcterms:modified xsi:type="dcterms:W3CDTF">2018-10-05T09:09:39Z</dcterms:modified>
</cp:coreProperties>
</file>